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22C3C-94BC-2280-DF57-92EB0499BD64}" v="3" dt="2024-12-19T05:34:24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akant Mandawkar" userId="S::umakant.mandawkar@svkm.ac.in::ba4c8afe-f603-4f70-8c94-8c8fb79e6dba" providerId="AD" clId="Web-{DE922C3C-94BC-2280-DF57-92EB0499BD64}"/>
    <pc:docChg chg="modSld">
      <pc:chgData name="Umakant Mandawkar" userId="S::umakant.mandawkar@svkm.ac.in::ba4c8afe-f603-4f70-8c94-8c8fb79e6dba" providerId="AD" clId="Web-{DE922C3C-94BC-2280-DF57-92EB0499BD64}" dt="2024-12-19T05:34:24.248" v="1"/>
      <pc:docMkLst>
        <pc:docMk/>
      </pc:docMkLst>
      <pc:sldChg chg="delSp">
        <pc:chgData name="Umakant Mandawkar" userId="S::umakant.mandawkar@svkm.ac.in::ba4c8afe-f603-4f70-8c94-8c8fb79e6dba" providerId="AD" clId="Web-{DE922C3C-94BC-2280-DF57-92EB0499BD64}" dt="2024-12-19T05:34:24.248" v="1"/>
        <pc:sldMkLst>
          <pc:docMk/>
          <pc:sldMk cId="0" sldId="257"/>
        </pc:sldMkLst>
        <pc:spChg chg="del">
          <ac:chgData name="Umakant Mandawkar" userId="S::umakant.mandawkar@svkm.ac.in::ba4c8afe-f603-4f70-8c94-8c8fb79e6dba" providerId="AD" clId="Web-{DE922C3C-94BC-2280-DF57-92EB0499BD64}" dt="2024-12-19T05:34:24.248" v="1"/>
          <ac:spMkLst>
            <pc:docMk/>
            <pc:sldMk cId="0" sldId="257"/>
            <ac:spMk id="13" creationId="{9C277A38-131D-CE78-79B6-48C6BABA098F}"/>
          </ac:spMkLst>
        </pc:spChg>
        <pc:picChg chg="del">
          <ac:chgData name="Umakant Mandawkar" userId="S::umakant.mandawkar@svkm.ac.in::ba4c8afe-f603-4f70-8c94-8c8fb79e6dba" providerId="AD" clId="Web-{DE922C3C-94BC-2280-DF57-92EB0499BD64}" dt="2024-12-19T05:34:18.013" v="0"/>
          <ac:picMkLst>
            <pc:docMk/>
            <pc:sldMk cId="0" sldId="257"/>
            <ac:picMk id="11" creationId="{6601BFE7-3FC2-07E9-9D62-03E9E7D6A74C}"/>
          </ac:picMkLst>
        </pc:picChg>
      </pc:sldChg>
    </pc:docChg>
  </pc:docChgLst>
  <pc:docChgLst>
    <pc:chgData clId="Web-{DE922C3C-94BC-2280-DF57-92EB0499BD64}"/>
    <pc:docChg chg="modSld">
      <pc:chgData name="" userId="" providerId="" clId="Web-{DE922C3C-94BC-2280-DF57-92EB0499BD64}" dt="2024-12-19T05:34:15.544" v="0"/>
      <pc:docMkLst>
        <pc:docMk/>
      </pc:docMkLst>
      <pc:sldChg chg="delSp">
        <pc:chgData name="" userId="" providerId="" clId="Web-{DE922C3C-94BC-2280-DF57-92EB0499BD64}" dt="2024-12-19T05:34:15.544" v="0"/>
        <pc:sldMkLst>
          <pc:docMk/>
          <pc:sldMk cId="0" sldId="257"/>
        </pc:sldMkLst>
        <pc:picChg chg="del">
          <ac:chgData name="" userId="" providerId="" clId="Web-{DE922C3C-94BC-2280-DF57-92EB0499BD64}" dt="2024-12-19T05:34:15.544" v="0"/>
          <ac:picMkLst>
            <pc:docMk/>
            <pc:sldMk cId="0" sldId="257"/>
            <ac:picMk id="14" creationId="{BFA52517-7FD8-DE8C-65F0-EE89708952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C8ABA-09AE-1455-D907-26D0C5ED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3ECB6-575A-472F-B44C-5F42149F5FC7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7D4CD-7524-7E5A-AF37-00866745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052B5-7637-0985-E123-8998BE2C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9C918-AD09-48DA-B27E-8CED3E72DE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11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08195-35D4-DF6A-B987-B1C88BCD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072C-CD0B-404E-83C5-96CC2500CEBC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B0952-6AF7-3CBD-82DC-F02C28D3B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91B6B-38C6-2846-CC31-45E41357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6F3C1-178C-41A4-B3B5-CC781E637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49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F87D1-83CE-3A6D-F37D-064B89AD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5699-5B84-47CF-A07E-116930002126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FF894-3A0B-111C-1304-399817759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0CBB0-1749-4EA1-D2CC-741A33C2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5FE37-7BEE-4369-9503-044419BFF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55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B343F-743B-648C-8A91-893614A0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2E310-0AFF-4DE7-9960-07A7195670E8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E43F2-EABF-3B57-EB29-18930670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8C300-937F-0E0A-75C8-8C85C1EE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2446E-8562-4370-A59A-81A636FEA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69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A841-554E-51FF-EF62-9338FA9C1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2062A-6F2B-489D-9B30-3C2A1E27C3C5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47249-4025-E96B-5150-6A06B8EC1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A6B45-B218-8C4A-9447-DE09AAB8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04A1D-E4C4-44C1-9742-C7A5CECFDD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46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DD79A9-7726-0916-8D9A-7CA593A52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B106C-977E-44B7-9BD5-97225F2C9B1E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C9BD85-2CA4-C632-F757-6CA221C2A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9194BC-FFBD-F11D-D900-8F77E35FE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88505-E66E-46EC-A73F-C9C7FB39D8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01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7826684-B5B7-0395-5ADE-EEBCE93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28706-B27A-430E-9F86-EFCA586E7F01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052CF6A-A539-CD84-11BA-4DBACBD1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41AD6-F902-DF6B-89CD-7142ABB7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1F686-C1D6-435A-A6D6-822578D1EE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71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BCD5C7E-E574-04D8-9A7D-880757B1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FDD2F-7EDD-4F6E-A3EC-2DA51010D6E3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456639-9994-1093-45C7-E622271E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58E6A5A-0393-9C9F-FF0D-2E9525C4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3D52-F2F7-4C78-8D96-F6947DDF2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14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681E53-9540-C69E-7F7A-917AD715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4DF1-0D42-4EC5-B6DE-EBC6A58F00DA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6D084B0-EA14-2A68-6ED4-AE77CB85B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C0DFAB1-90D7-BEB9-1F8A-9702A3711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39F10-7F10-42B1-BDFC-D887075A6A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69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AA1BD0-7B9E-2DD8-68C4-64B8D856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1EE4-B6B4-4740-A6A7-1002AECD7A1D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27E1CA-357C-6DCC-D5CA-19C96F8EF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9C4239-71F3-B263-3222-6C4F96563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7A067-04B8-4C77-AE55-87191D22D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29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3B2150-4246-56B2-D2A1-658AB302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AC48-5BE7-4BA2-9F31-A8DF56F6E07C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D5CF89-5E36-BDA6-E6F7-5AE38CDA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B64597-09E2-AFF2-5913-B94D06BBB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1C3D7-3E9F-48D6-A066-F6BA13AD2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24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8935385-B4EB-6C57-9B21-477FAEB549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5CC71D8-5386-ED61-0D36-405D1CBE1F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5660F-667C-E03E-FC33-EAE6134C23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5924D4-7EB7-4842-BAED-1D1C5A635165}" type="datetimeFigureOut">
              <a:rPr lang="en-US"/>
              <a:pPr>
                <a:defRPr/>
              </a:pPr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FB28D-0EE3-C432-19C9-47FB89263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F3F9A-F4E5-1FBB-D11B-B3CF088F9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5A08F5-432E-4DE0-83AA-F534BBEAB1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D699A-5388-CBCE-118E-110D88DF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594318-777C-4930-BF22-F8094863465F}" type="slidenum">
              <a:rPr lang="en-IN" altLang="en-US">
                <a:solidFill>
                  <a:srgbClr val="898989"/>
                </a:solidFill>
              </a:rPr>
              <a:pPr/>
              <a:t>1</a:t>
            </a:fld>
            <a:endParaRPr lang="en-IN" altLang="en-US">
              <a:solidFill>
                <a:srgbClr val="898989"/>
              </a:solidFill>
            </a:endParaRPr>
          </a:p>
        </p:txBody>
      </p:sp>
      <p:graphicFrame>
        <p:nvGraphicFramePr>
          <p:cNvPr id="2051" name="Chart 6">
            <a:extLst>
              <a:ext uri="{FF2B5EF4-FFF2-40B4-BE49-F238E27FC236}">
                <a16:creationId xmlns:a16="http://schemas.microsoft.com/office/drawing/2014/main" id="{14720F5C-AAC2-35AB-6F4D-69318AD58530}"/>
              </a:ext>
            </a:extLst>
          </p:cNvPr>
          <p:cNvGraphicFramePr>
            <a:graphicFrameLocks/>
          </p:cNvGraphicFramePr>
          <p:nvPr/>
        </p:nvGraphicFramePr>
        <p:xfrm>
          <a:off x="195263" y="1038225"/>
          <a:ext cx="52990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5303980" imgH="2932430" progId="Excel.Chart.8">
                  <p:embed/>
                </p:oleObj>
              </mc:Choice>
              <mc:Fallback>
                <p:oleObj name="Chart" r:id="rId2" imgW="5303980" imgH="2932430" progId="Excel.Chart.8">
                  <p:embed/>
                  <p:pic>
                    <p:nvPicPr>
                      <p:cNvPr id="0" name="Chart 6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1038225"/>
                        <a:ext cx="5299075" cy="293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C04ED2A-97FA-434B-ED14-1956B717EA78}"/>
              </a:ext>
            </a:extLst>
          </p:cNvPr>
          <p:cNvSpPr/>
          <p:nvPr/>
        </p:nvSpPr>
        <p:spPr>
          <a:xfrm>
            <a:off x="1254125" y="609600"/>
            <a:ext cx="3038475" cy="3381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>
                <a:solidFill>
                  <a:srgbClr val="002060"/>
                </a:solidFill>
                <a:latin typeface="Sitka Heading Semibold" pitchFamily="2" charset="0"/>
                <a:cs typeface="+mj-cs"/>
              </a:rPr>
              <a:t>Workshop Organized</a:t>
            </a:r>
          </a:p>
        </p:txBody>
      </p:sp>
      <p:graphicFrame>
        <p:nvGraphicFramePr>
          <p:cNvPr id="2053" name="Chart 8">
            <a:extLst>
              <a:ext uri="{FF2B5EF4-FFF2-40B4-BE49-F238E27FC236}">
                <a16:creationId xmlns:a16="http://schemas.microsoft.com/office/drawing/2014/main" id="{EA89A487-5FDC-95A1-C7E9-8D10DD6D2A7D}"/>
              </a:ext>
            </a:extLst>
          </p:cNvPr>
          <p:cNvGraphicFramePr>
            <a:graphicFrameLocks/>
          </p:cNvGraphicFramePr>
          <p:nvPr/>
        </p:nvGraphicFramePr>
        <p:xfrm>
          <a:off x="6345238" y="1189038"/>
          <a:ext cx="5402262" cy="277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4" imgW="5413717" imgH="2780017" progId="Excel.Chart.8">
                  <p:embed/>
                </p:oleObj>
              </mc:Choice>
              <mc:Fallback>
                <p:oleObj name="Chart" r:id="rId4" imgW="5413717" imgH="2780017" progId="Excel.Chart.8">
                  <p:embed/>
                  <p:pic>
                    <p:nvPicPr>
                      <p:cNvPr id="0" name="Char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1189038"/>
                        <a:ext cx="5402262" cy="277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AF8B4FB-B167-E6D3-617B-50F9496BD707}"/>
              </a:ext>
            </a:extLst>
          </p:cNvPr>
          <p:cNvSpPr/>
          <p:nvPr/>
        </p:nvSpPr>
        <p:spPr>
          <a:xfrm>
            <a:off x="7781925" y="609600"/>
            <a:ext cx="3038475" cy="3381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>
                <a:solidFill>
                  <a:srgbClr val="002060"/>
                </a:solidFill>
                <a:latin typeface="Sitka Heading Semibold" pitchFamily="2" charset="0"/>
                <a:cs typeface="+mj-cs"/>
              </a:rPr>
              <a:t>Expert Talk Organized</a:t>
            </a:r>
          </a:p>
        </p:txBody>
      </p:sp>
      <p:sp>
        <p:nvSpPr>
          <p:cNvPr id="2056" name="AutoShape 2" descr="data:image/png;base64,%20iVBORw0KGgoAAAANSUhEUgAABBMAAAHKCAYAAABRzwMdAAAAAXNSR0IArs4c6QAAAARnQU1BAACxjwv8YQUAAAAJcEhZcwAADsMAAA7DAcdvqGQAAP+lSURBVHhe7H0HgF1HefV5vW/f1Rb1Lluy5Cr3Indj44ILxYApoSaEhIRA8icEQiAQSEwJzYDB2AaMbdxt3ItsFcvqvUu7q+399fqfM/c9WS6ALXczZ/Xplnfv3Gl3Zs53v/kGFhYWFhYWFhYWFhYWFhYWFhYWFhYWFhYWFhYWFhYWFhYWFhYWFhYWFhYWFhYWFhYWbw64yts/hsrvf+46CwsLCwsLCwsLCwsLCwuLtwdKz9u+AH9KSaDf3M7u/q1gFQsWbyYUKaqTtl5avJVg663FWxG23lq8FWHrrcVbEaq3B/IvC4vXCwcqDrT/fHkOXqxhrTS47ltvvXWqy+WaopP5fN7t9XptQ2zxpoPH4ykVCgVbN19HZDKZ8p7FweL59TYQCJT33p6wdebtgQPr7Vuhztp6ZyFU6u2boc7aOmnxUqF6+3pxL1svLZ6Pcv0rptPpXe95z3t28pQUXJLn4MUqqLRgEu+vf/3rBy655JITGZD54e2IfD5f3nv7wefzlfdeH5RKL1BW/cXh7VyfXi5e7/r3p/BmrZtvlfryVnm33W77EefVxPPL/cBjl+vtqb99o9L1er5jr/RZb/b3rJK+N1Mf9GaDHas8F28WnvN6tgNvFAqFQnnv7YXXsw69nvVk3759+PrXv/6OH/zgBw/zUIUneY5C4cV6TeWGhxK45ppr7r344ouPr6ure9sOHCwsLCwsLCwsLCwsLCwsLBxks1ls2bIFV1999cU///nPH9IpijSR0mbsVyg8X72sY2kNtPUVi0W3tJfc6jcLCwsLCwsLCwsLCwsLC4u3McbGxsw2k8n4uZGpl4wNXmBdcKAyofKjtrrYVyqV3ty2bBYWFhYWFhYWFhYWFhYWFq8KDpxKkc1mK8qEitGBsF+p8GLKAv1oFAoMaP+FFhYWFhYWFhYWFhYWFhYWfxkoFosyMpDOoGKZ8Bz9wB+zPNBFbqtMsLCwsLCwsLCwsLCwsLD4y0OhUKgoE15UL/CnLBMsLCwsLCwsLCwsLCwsLCz+wqAFGMrGBX9UN/DHLBMEq1CwsLCwsLCwsLCwsLCwsPjLxUEpEywsLCwsLCwsLCwsLCwsLCxegAO1DBUTBnlsDFCqf/CDH9xyySWXHNXQ0ACPR9MlLF4rFHI5pBNxZDNZ5PI5FPJ55AuUfIHbAgrFIqWEQqlkFvfUf46fTf3PYnP+waUt/3O73fB6vKbcvF6vIzz2+nzweSl+HwJ+PzxeW64WFhYWFhYWrxwakWgx8QJ3JM445c0DD8dIHEq96eJlYVGBu1xHLSxeCsT9PG7HM+IfdWpwENBqDoODg+jq6sL/+3//76O33377/TyttSKTlAJFTb2pqQc+U/sSq0x4rcCCKeSlGCjIM6aRQqGA+MgIOrZtxc71a9HX2YGhwX6M8dzIyDDGRscwNpZAPJlGIpdHmsWWY1CVUpQIqkAetkA+rxd+vx/BcBixqmpUVdcgVs1tVQ2qayS1qKXUs0xbW1vQNqEV0WjEKBukhFA5SxEh0bGFhYWFhYWFxZ+CxiJ5jk/y3KmMSywfsrCwsHjtUWFrUkR5y/JKpx5YZcKbBKWywqDIAkmOjmHP5s3Y+PQKbNmwHjt37UJ7dxe6R0cRz2TgK+RRWyog5i4hyhoQ8bi4pfDeCMOIFrgtuRAU0SfxL7I88tzmPG4UKO5gEL5YFfyxarirqlCMRJELhZD2+pHkfYlsns/JIpHOYCyRxNDICPoG+jEyOowor29tG48JEydi8uTJmDZ1GmbOnIEZ06YgHA5b5YKFhYWFhYXFc6BRZJ6SkwKBB1Z5YGFhYfHGQ2xNigUf+aS3fPxyYZUJbwCy2Swy6TRyuRwli97OTqxf+Qw2rV2Pnbt3k7gPohSPw59MIZBKwZehZDMIFvKo8rpRxVKPsND93Pf7PQgEvAh43PCxML35AtxZSpHF4/IgT2Kf9XqQ4e853ud1FeHjTx63F0WvD8VgCK5IGO5YNTzVNfDV1MFfU0+pgTca40OCyLlcSDDcgUweffEkBkZHMTI8jPjYCBLxMaSSCZQKBdTW1WLKlKmYPWsWDj30UEycOB4+n99YPwQCztbCwsLCwsLi7Q+NHDWKlBWCFAhmNGm1CBYWFhZvKhhSL9rIbcViQUxexy8FVpnwOkAWB+l02ogye6usDtatw77OdgwMDCI9MgJQfCTowbEEopksYiyYEMVXKrJQSyzUIvyyQvB5EXG74WOYLh67fG64+YPb44JbvTVJfzFXRJFFl+VhimEkWFIJhpFjOYZKBYR5r5dSYs0peX1wBYJwBcNwR6LwxqoRrG9EZNw4hJoa4a+t5bkoEK5COhTDUMmHoXQW8bE4kokE4nFNraAw/snEGNKpJAr5LCtlCeFwCOPGNWPChImYOWMGZs6ajupqhh8MGeWCLBgsLCwsLCws3j7QiFFWCBo9VqwQ9otOEmbgKnEOXxTmXt1kYWFhYfG6QG2y2mb5jBFL0/bPsXqrTHgNocxNkHBv374DK1euxIYNG9DR0YE+Zna8vxeeZAJVzMXWcAQTKeNcbjTki6jN5eHNZpBNpZDJppEt5ZF1FVGQZYHXi6DbA3/J5ZSKlwXhdTmKBZ5xlT0ZFVh06WIRY9wZLeYxWiogQwnwmgjjFeTWw9ridvvg8fp5v4/he5GnlEKyVIjBU10Fd00MwbpaBBqa4G5qQ6F2HErhKpaxD26VM+NfKBSRz2YxNjqKoaEBDA0OYHh4mGkfQ5bpkINIF+tRIOjHhAkTMHfuXBx22GGYNGkCIpGIyau/NMj/herHK4Hes8p0EoWlMF8JKn4wKng14qj6WkHF98crQWUaTQWvNI7PT/NbOY56xkudXnRgHN+sdee1rt95tkuvFM+v34rjSy2D50NpVPwOrDuvRRxfaf1+KeWi319K+SutlXRX8GasOwe+L8KbMY4K69XMR4WnNFfi+OfqjvmWQdETjRXCga+BTvLYxYGKq5yPilqJY5M/BRfHOpXnW1hYWFi8vlDrK0sFibFqd06/AOprrDLhVcbIyAhWrVqNZ1aswLbt27F3z1507usiwR4x2Rnz+9Do96DZ50ZbMIAJ4TCaSeir8iT7yTS8qQQKqSSy3GZyWeRdJOseFwoUdcaBkocZLy0CS8hdQpFS4jUqEHa94LDHrOaQ5GBihIPRYQk77USJHTf7cTM9guF4Sy4TTtDtZyXxMWwPw/Gi5PEiJx8LPp6LhBBtbED1+PHwT5iM0rhWJqAaHv3GTl4VSIMCPbsyICqUis4+n5tMOtYLw8NDGBgYwNjoMDKZFLweN1paxmHW7Nk44ogjcNi8w4wlw18C9u3bh29961smP3zlfHw5UB5rUHf55ZfjjDPOMNNHfvOb3+DRRx815ONgBl+pVArz5s3DBz7wAZZLC9avX2/C7OnpMWX5csPUVB4piq644goce+yxJl6//e1v8fTTT5vfDhyYvxQoDgpj4cKFuOiii0wclyxZgjvuuAO9vb0vOzwhk8lg3LhxeNe73oVjjjnGhHPbbbcZxZ/y92DKRfeceOKJeOc734mamhosXrzYxHFoaOhlt4uV96mtrc3E8fDDD8eePXvw+9//HmvWrHkOSaxA+aMy2717d/nMc6E8VH055ZRTTJgK/4knnjBhqlwONo5SEr7//e/HjBkzjML0Zz/7GXbu3HlQU5uU94rHO97xDlx44YWmbt5999246667TJpfbrkojkrbtGnT8Ld/+7emXBS3q6++2rTVBxPHyjv4V3/1VzjhhBPMOfaBePLJJ43vmIOBFM8qv09+8pMmTnpXfv7zn5t6eiCpe6lQmmOxGD7xiU/gkEMOMeH/6Ec/wsaNG014B/MOKswzzzwTF1xwgcnHP/zhD7jzzjvZziefU3eUJ8qLPwdZ602cONHUndnsC1S/b7zxRmzduvWg4qj6rTpy3nnnmbYxFAqZuqN4qh692Dvz56DpiLNmzTLvy8yZM03+3XLLLdjOvv1g2m/FMRqN4txzz8XZZ5/N/jGO++67Dw888ICpVy83jhWCrzJWezueffW6detMPnZ2diIQ0BDt5UFhVlVVmXJetGiRGSRycGj6mBdLs0aIrB7OaNEMF5+LSnt6KPv5D3zow6gKB/H0yjW4/rprER8bM6tFHYgixxAa65x97jtwyaUXOSPRV6ZrsbCwsLB4BdDUh9Af6ZI1PrDKhFcBGvCtW7sOTz31lBlsbNmyFXv3dmBsLG46xWAgZMz7Q4Egoj4Pqpm3NewwG0iqmwN+tLCDrmOHG05JmRBHKZVAjqQ7n88hz8LLe+XzoMQOtQRPQf4RSPrZORtFA/+cztcFHwdfPo+Xpeber0wYzGcxmOO2UESStaEU1LKPfniLLgQZTtTDOPkZP28Afl+Ag5kACgwrI4sDtwuRmmrUcoASmToFruZxcMliwetjrZAiwSGaKnMNGHIFxcUZTei8GQRLpODIF0iqBtHb042e3i6MDA8y39IcOHvRUF+HObPn4IQTTzCk6e0MEXUNdEVkXu5gWVCeC//yL/+Cz372s4a0f/rTnzZkXQPmg4HK7qijjjJkQ/4uNAD//Oc//0dJ6Z+D4qi0ffOb38SVV15pBuR/8zd/g3vvvde8K88fjL4UKEyR9H/91381cbz22muNUmbXrl0HFZ7SLKKu8N773vdi27Zt+PKXv2xI68Gg8i5oQM/G1Azqr7nmGvzXf/2XURwdbJrnzJmDL37xi7j00ksNwVQcH3744T8anoioCIvS93woPBEshaW8U7n89Kc/xVe+8pX9A/6XC4UpIvi///u/RkmxevVqfOhDH8LmzZsPun6LBH/kIx/B1772NaOI+frXv47vf//7BxU/QWFOmjTJELbW1lYsXbrUEDnl08HGUXH5zne+g49+9KPmnIjXgw8+eFDhCSKSyj8RVZHNG264AX//939vppEdTLpVniKmahekAFA+ShEnRVQl/i8XClNlq7ZH747qtpQo/f39zwlPefBi9e/50DVTpkzB//3f/+G0007D8uXL8U//9E9YtmzZQcWvki61i5/5zGcMIVbdVh2XMuVgw5SSR+2EiLUUE1/96lfxzDPPHHR4ipfabLWxyrtvf/vb+PGPf3zQ5aL7Tj75ZPOezJ8/H/fccw8+97nPcQyy96DrtxS2arOVl+oHlGbVyYMLz7HEOObYY/Gz665HY00Vbrr1dvzNxz/Kev/Cd1DPj0Zj+NBH/wpf/dpXzZQJDh8sLCwsLN4gaLqDlAkv1kOpzX5VlAkc2N9y7rnnHtXY2HjQg6m3Irq7us30hTVr1+Dxx5/AiqdXoH+g3zg4DIViiISjCARCpiPVIMHLbYAEPcw8jTFv65lXrX4f2nxeNJaKiGZS8KficHFbzGXYgebM9AY5T8zK7wEHnK4cqXlBCgN2sCyjXClnlAkqaCkStOQjXF7kSODjPD+Uz6I3k0WPFAoeN1KhIEstCHfJhYDLg6pgFONqG9BU04CaqmqE/GEWrgtp3pPOZuALBBBrqEdkfAvcDXVwRUPG/FDKhKL53xkoCGaOY7mm6HyppOUty9cwTpoeoTzQr4ND/eho34OdO7ejo4ODHp7TF84Fhy8wCgV9aRnX1KSg3lZQfRGR0SBSigB9MdXXzJc6iKx8FdUXR5HCYDBoiJa+gOvLofByB6SVr6L/8A//YEiXBvPf+973zFdm4eWGJ4WBCKEGzCIyIq0iDCLBiuPLbSOUXoUhJYxIpuKoQf0vf/lL8/XtYNocfRUV4f/Yxz5mSILC0Zfgxx9/3OTxyw2zQkz1xfGDH/wg1BZqUC+lR19fn/mi93KhvJo6daqJ40knnWS+2EpBIauMP/eVXkqFSn2oQHHUeRHfj3/84yadUhwpTJVZpZ16qVAHojBVh1V3ZN2yY8cOowSQUlVfRV9u3VFZKx5SQn34wx82X25FYlTWla+iLzeOKmu1J9/4xjcghbfiJtIqJc/BxFFpVt6JYKq8hX/7t38z5a16fzCQ0uD00083yiK90w899JCJ78F+UVeaa2tr8aUvfckoCpWPiuOKFStMeC+3fisfVUcuu+wyY8GkfJT10nXXXWfCrvQBgp6tNPw5KG3Tp083dWfBggUmbj/84Q+xZcsWE97BvINKm5SDiqfa1euvv94oVNTGHew7KIKud7ASx5/85CdGKXwwX/3Vjsl3kOIoxaOUyr/+9a9x8803mzr1csta74vK5uijj8anPvUp015IKSPLGylapTx8OVBYCrOurs6U8yWXXGKsnX5+7S/w+9tuY/vx8t+XEschwjHHHod/+Kcvoi4WwoOPP4Wr//sbGB0ZNnVFz1Q96uvtRX9fL6qYRx/52Cfw1a9+xSxxbZUJFhYWFm8cXqoygWOYj7I/s8qEPwcN+rq6us3AXsTjoQcfwnYOoHMk635fyFghuN0arHk4MHAGRBKX2wWPznGQ5GdnLIVCLc+3+j2Y4PNgHPO6JptGKJ2El9tiLs3BkWOZYJQJvD4nnwg5hlNwyzUCcqW8USaIrnt5jZ9h+9wk7F4WjdeHNI9HiwX0MbwuDop6SOiH/VoGMmAsCLx8flWsChMnTMKUyVPM14hIKEJi70Ihm0OO90ix4AsG4I9F4Y6E4Ar4nFrBzr9AycsqQmnjIMjLZ/Jm87t8KWi1ihzToH2UmBcuJz88XjcHdl4zuJPzSE1/2LZ1M9asXoXevh6MaxrHAfCROIYDJJmWtjS3IPQ2mQYhZcI555xjCKbMZ0Vq9JVPg2e9kH8OukaiQaPIsAZ2MtvW9AkNyF7uQE/QIFyDR+W1Bp/6iilS+EosHTQoFslsamoy8VV4mkpwMHHU/bpP0xK0JKniqLBkFq04HkyaNXBXOMpHtVsiQPoCp3LR815umJV0NTc3G2WHiEZ3d7cJUyTsYNpFhSmFk77e1tfXG0IkgiAS/FLCUxyUHn0JFRSe7tPXeYWpdCqOCvNgFCi6X6Iv6ao7ItIyeZdVwujo6HMI5ktFJe9l/q58VJz1hVX5eLDhKQzFTcoOKVPUhssUXETxlYQpqxHVSWHTpk0mLw+G+At6B1UPZXWj9EvZqHzUc4SXWx9Vnkqr4iilgsKXEkXvtsJ6ueFV0qw2R+WitlsKOL2DIsgH1h2VfaXO/SkojpW6o+tFJjU1SPVW5fJy46j4KR5SSiueCkN1R0pRpf/l1m9BYYr8q51QHOUPSO+LlAAHU3cUnvJO9VtxVN61t7ebOCqPD/YdVPtdUUyrjDUNQ+3FwdZvv59xnDQZrRwTpDJZbN+5Gx3sYxhBXsFyeSlFU+nOGJ6ur6urx8zZsxHwudHdO4DtHEPlVXc8juViO8vq/nvvwt133G6VCRYWFhZvIlhlwqsEDZA0faG7uwc/veYarFy1CkODw4a4+0nQ9dVdxFvEXpmjfFBHrq0ZvJWVCXJcKNN/ObOo4TlZJUz0e9DCvK7LpRFJJ+HntphJGweMeZ7Ps7PNMgxxcleOYRSlTNAUB/koyDM8FobHC7+bBJ3P0HQFtz+IAgcEccZngKS+hwOC7pIXA+4A4rxOyokSww1WR9E8cQImTZuK1vFtiHLQrUGol89zawzASiIrBi/vkXJEcZciQtYQRpnAAaHS7OUAycv7lHjVGp2XIiGfy3MgJ2UCw3N5TJ5IkeBhWF6vk0fyoaCtru/u3oeNG9Zhy+ZNZgA4Y/oM89X8iCMONwM6DT7fyjhQmaB0aW6rlAkWFq8FKgTLwuL1wiutc7bOvvHQqE8jQDlVVPetfv1l6nZeCIYl60VBQWncYvZ5wOECOts7ce01P8bV3/qGVSZYWFhYvInwaikTXlLPrgDfTlB6BvoHzFzln/3s5/jiF/8Fn/jEJ7F48RKkknlEIjVmOoPXKBKUU8//c845uS9Fg5Or6hwzPE5REjw7RmIu0p+SBQJJdo4DqSzPpUimk9kcUrksssU8pWhWZciIqLNXzjN+8m/AkZfmGsDto8gagiTd63UhwPNh9thVbg9q3F7UsxjrWKTVlCqXF0GvD0XeP5xKomOwH7spXakxDLsKSIV8yER8SFMyUS/yYQ+KPrfx0lxiPOULQhYYskaQIkXKgiJ7/CJHHqUCB4MM1+/1IhQMIhIKIRwMcN+PUMCPgN+HgM8HvxGvccCk5SJj0ShmTJ+OCy54Jz7xyU/j/PPfaZQSN996C/736quNyarKQoqdtwvebu+MxZsLlpRZvN54pXXO1tk3DhrxaXJUmt1ShgfmOwCP1U29YtEDytD+8383Hyk4xqlcsH/fwsLCwuJtgb+43l1alqeeWoJfXncdvvzlr5g5iCtXrkIylSNZD8LrDzqOCEma9W2eNLr8VzJ+A9gXGuuBgjrIyjlz3uk5pVoouopIlfIYKWQxWMhhhOdSXg8yHgovzrInz5KYZ4slduwFpIs5pPOSPDKUPH8zHbEh+Hy2i7FwMzbcehijACVWKqCe17UyjDZe3MrjxmIeVQwrJOdHWYY3lsRA7zC6O/ow0D2M1IimWSiOHrg8UlS4UfK7UfQzrV45fiw50y6k0CgwnXmeL0iZwIhw6ynJ8sKDoNePSCCAqkgIVbEIqimxWBgxHsciQURDUjQEEZbwuhAlEgqjKlqFtpZWLDzmWFxx+RV41yXvQjQawR/u/4OZe3/TTb81DrBkzmlhYWFhYWFx8NBHjizHEmny96z6dG5lRaBxTAVmrPEK5UA8/7zH7UYkGkV9Q4OZ3iUrSatOsLCwsHj74MCJd2SMRnROE0SDF1100RUzZsxo1Xy9t/pXBc1v1jzL3918syGu99xzN3bu2o0sybXXF4TP7zdTFWSbJ8XAs3/sFJ0gnN+UDdyaQze32q8cU3TKyzs8Iv4k+HKpKPdQPvbgrlwBxWwWhZz8GDNsDwm8p0ze81qOzZlmIDWFy615lgyHzzP7Cpf7Pu74+Dwfe2MfRwZeiqZbFHk+z+ukABH3z7mldnAjL2WAFAh8pN/lQYjpDPl98JkpCC7j20CKE6VUg4xiifsMuyRNBu+XU0aPx8v0OD4iNHVB0yI0lUEWCJqfHgoGEAz6EZR1Qln0m5xGaiChqQ5mq/vdjsVCJBpBY1ODcdTV2NRo5ovff/8DxgGW5mdrao38KejetwI0vUEWFoq75sxqybGXMr/YwsLCwsLi1URFiZBjXy4/TG8IedcQgs+WlZ4UC/LxoWUkFx5/PKZOm+ooNSgWFhYWFm8MxC01PV/N9YtB/svk9+ixxx67Y+PGjTt4SkZuMsRX672/Bf+LUCbIGkEeueVR+8Ybf42unj52ZCTE/pAx5zf+DsoKAUejrs7PkQOha2TmX/GVoCkBZl+3GvJdycCiEW+pAD/DCFD8JP2eHPM/n+c1ReOcSJoCTS8wSgRJsaxIcEl5IEWClBKG0ptCUaG7RepF+Bm1opQQPJ9hBJIMK80yyvKGHNOTp5SULt6kkvMwbC/DDHg9CPpF8Et8jqOI0GoRfo/Ivx8+H4Vk3+cPQB6e/QE/88kHb4C/B7wU+VDQMpSOo0X5VDCrOUhxwOcpL7WVD4YD89HJJyknpB2R0kJqD8aL98kJnXwozJo9Gx37OnHfvfea5QbrauswfsJ44+vhzQyVm1UmWFhYWFi8kTDjgSJHe2UlwnNHMK8/NDaS4005fTz+xJNwwsmnYPLUaWY8oDGMhYWFhcUbh1dLmfDW1RD8GYjAag7+Qw8/gi984Yv44hf/GcuWP8MU+xEIRkmCA0ZBok7tWTh5cyAJrsizcK7XKS2NJCJZkVJZ1a7f5OBIXwZSPEgWC0gU88ZjhSwGQPJtvvbz+aTdRmFAnu34LZDoAST+sheQuEW8CwVj0ZDL5pDJ5ZDlsQYORYZXlG8HWQKQ+IdCAUTDQVRJgn7EvB6EeL87k0B+dAiZwX5khodRSCTgZjg+hh8g+a9MRYhFIyTBMVTXVCFGiVZLYghXRRGMhhFguH4+Y7+SwSgPHKuFSn4qh9xStpSPK78pY+TpO6v4Z5gOLVOZSSOVTpvVI2rq63D2uefi0isuN9YKX/mPr+Azf/MZPLVkifHK/2ZFJd1SJFhYWFhYWLxe0Hghp7FGEUgXnLGHGUO8CaCxUDKRxPq1a3DTr28wsmHdGmgYpCGBhYWFhcVbH29LywRpUlavXrN/HfMlS5dheGQMPj+JcCDofDk3mvEX63JfXIlgMqdsjeCQx8pZB6LQFdIsIi1tjyRotm4EGJSnWHKE+7reUWTwOfyTHkKmiFIqyGjBTGnwuCCHi149syxws2g8PpQ8XhR9PhQoWb/fSM4fQJEkv+j3ouR11hz38BleBuwpFsxUC5+b4gP8fEAg4DNOFCPBCMJBTVeQBM360AEJ88ofDMAX9DHfHIsEj8+ZsrA/nczLSrqdvGGaTLpcTFORonx0VojI5fOO8oDlk0hTtE0lMZZIYHRszCx5peUmVUbVtbXGMkJLaz3xxBMYHBgw8y21nNfBLtP2WkKWCVqfXWmbPXs2zj//fBNXCwsLCwuLVxsaL0iJINGHBVkivJmgYYCGUAMD/bjvrjvxg+9djeVLlxpLxBOOP05DBDPusbCwsLB4YyDKZqc5vAi0Tr2mNFx77bW4994/GL8IcjoUCEXMlAbh+YqCA+H4CnjuNQ43dsi/I+bsAccUlojHRWLNfUOoRbR1IcX4TGBQPoYXIKk2BJ/3K0dleSArhIKE+/uVCSwF+TXwyT+BsWLwwu0NwOMPsWRCKPmDyDM9KT4zzjiPMuw4w04UC2a1iJS+/mdzKGSzKGYyKFEKJPK5TIrnU2Z5ygKvcTNv5FAxHAgZ6wSfWcVBz/LAZ6Y38Nnc10oSnrKoKkiUDU4WMRU8kFLEOKdkhktxkM1lzXrbskTIZDNIpVOsmI4yIcX4pBifZJqS5DElnc7wupzJy6qqamMa2TRuHM9lsWbNGmzessUsK6n19OWr4c0ErR//29/+1rx0LS0tuOSSS+w0B4uXiLLVkXlftOQqj2XtpDaG74JpbvaDb1mB1/Cd0ruVM9fyXFmR99xrDwKFnFlpReEaRaAUhS8IlOf5HmoN+Xzl2X/kwaWirmN8TXpeJI4lpVdpKadJ1+5PP1sWKSmdKx1IQak46hq1PX/02Ypj+boXxJFhmGceIHou2y1NHYNpxyvXleMjy7A/K1Kaqm2sKJufj2efqzZRbVmeiVCf4/K8SNkVtQSv04478eO1vOqF5czzbPfzbCcPTIvi8sL8KT037eVrFe4fz0uLNxPkD6Fi+aitilmvwpsNegdkrTk0NIwli5/AA/fdy3e3iFmz5+DMM0438dbrZmFhYWHxxkB9/quhTDjwfu1LNEE9QKkmIb/l3HPPPaqhocF8zX+zY9269SR0Nxllwu49e5lKknGSbsW9ohw4UElwIKQQcE47FgslDmb5vzlXURg4g8TnbjWwq1gNmD+dkzUBB4cBZlnYVUIVw9LKC3UccNZx8FbDbZiDbG8hy+dwwMjhQaKYNVMhVDRSPgQYfpAkXss8ity73Nz6gnAHIygyTRleF+cAfDSbR5wjijFGNM77Unyeplbod5ERpUfDcTePTdz8HngiAfiiIYSqY6irq8eEtgmYOHEKmtvGIxyrgScYgsvvgzvgN8tFOqtXcAjDLZkM/+XMgL7I5xY1N0N5JmE6DcEoD1ZFSooaZHOgawba3DdTQQgpH7QiRt6QDV7Ha5SnsjqQQkPzLGUhIf8N6XQKG9atw7rVqzE6MowTTjgBF5x/PubNnWvCejOgp6cHP/7xj7Fv3z7MZbze//73W8sEiz+P7BCGO7Zg08Zt2Lq7F/1JkjtXEMGaZrRMmYU5c2dgSlMEUWkeixlkB3dj79aNWLO5A52DSaTB97h+PMbPOgyHzpyE6Q18b52QXyaKyA/tQ8/2NVjfMYreONufqgY0zzkC0ybUoXW/7q6IzMg+tK99Bjt6xjDkb0HD1MMxd3ItmqNqC55FkWnrWr8CO/Z0obNYi9jEBZgztQ3T6hVDth3xLvTt2Yr1W/agvWcIQ/E0MgW2tb4wwjVNaGqbgpmHzMaU1irUSL1dymG0YzN2r1+HbSNsl+pnYfz0Q3HUpAD8z0t0eohhrl6GLb1pjIYnoWna4ThmRhWqvHGk9m3FurVbsaOjF70jKaRyJPlsXwOhasQa2jBl7uGYNakGE7EDa1buwvaOEWSk3SWem8IDICWHm91moA0Lj5iF6ZPqyj9UkEOyfS22bd6M9Tt60TPCsmRL7482oH7SoTh07nTM5jMrWVhIdaNnwzNYu3kPdnSPIV70whttQduMQ3Do/ENYzn6zNrTKA6N7sHvrZqzbuAvt/WMYyzIPg9WoapyI6fPmYdb0VrSGNaUuhUT3Luxcvx6bdnVh33AK6aKffUE9mibPxrTZs3HohGpUv7ld1PzFoqJEkBJN3ajTk755we6c/T/Q0d6BX/z0x/jOt7+JKvaJH/nYJ/DVr37FjEbZ9VtYWFhYvEHQNHuNJV5sbCMuLJ+DXV1d8jn40Ztvvvl+nh6jaE63Wu/9uuwD79e+5AXKBJmlvRlNyyvQfPoHH3wI119/g1n2MZ5IwmemMyjOjnJAPg2EP6ZMcM5VsqB8LFGPSDxfoVDZNyb/2i8rE7T6gUpHCgU/JUhyH+Wza0mmG0imG9h71nMbK+ThL2ThLmaRK+ZYOlnESzJWZAHwsUGGG/BwgOv18zma1uCDKxBGkZLks4ZJ1gdTKYxkcrzTjbzbiyzjoaUdJSYkRZ/i5sjDpeS7mRceXstsyTGaRcXPH0BDdR3Gt45H2+QpaGhpRc24Zg6qGxCqisIT8BlTCWN5UFYkIJ9jfubNV7xiwWMGNvqSaL60MV7ZbNasnuF8eXO+2lXyUj4W5FBRlg9m4iTDVV6afORv+r0ydUJKIK0coa2e1dnRgTWrVmLF0qWYOnUK3nn+BTj//HeY+99oqH6NjIyYNEsREovF3hTxsnizIoPC6A5sXvwg7rz5Xjy+bge29yYQz7B94vvtC9egum0e5hxzNs6/6DSceXgUvp2P4NG778Ptf1iB9e0DGEjlkXP5+I7Wo3HyETjuvAtxwSVnYeGEIOpeZnNdyg2hc+W9+MNPfoTb1vVhy6gHkXEzMO3sT+LdF5yIS+eFyxemMbj9STzwg2/itqXt2FJ9LOZd+Fl87NxDcMLkAx9aJKHfgqd+8nX8/r4leCI3E+PP/iw+fPGJuGRmHN1P342HH3kKDyzZiG0d3egaTJLUS/HIW9nW+YJVqB43EROmH4GFp5+Js847FUfVJ9Dz2C/x+x/+EDfvdCMz90osuuRD+KdzGlEbdJ7qoIC+Dffhgau/jBtXDmNPy9k44sK/wZcXjSK3/Qn2E/dh+da92DOUR6rkRyToQjGdRDZXRCE6Dg0TF+LY42bi/JPzePCae7B46U70sz1Se+qWlZj800idz3ZbX/m15J5ZhcdVBdQtwn/885W4/Pz5bNPK7398HwbW3YYbf/cQ7n9yI3Z0j2CUrDBXdMPriyLWNBFTj38nTj3nArx/0SQ0DS3FukduxbW/exJLNnahdzTNttqNoq8KsdbDcehx5+HKq87DqbP9CHevwB9u/B3ufWQ5VuzqQfdowSw97Ga/EahpRdOMk3HS2Ytw6YWzENryMFbdcy/uXrYFG9uHMJzKspTYZwWqEG2YihkLTsDpl78bZx49FbPq3GYgYPHGQyM2KRCMFQKF/94SUPdnlQkWFhYWb168WsoE53OLA4Ul0TmNCt8S0xza2VHd9Lvf4Sc/+gmWLX3aDKSC+6c0VLLHsTAQKgTvQKL3rILh2W5av5uVG0RyzdZRIDxfzG/7xVE0GPLNEtJXfZ5wMpThy2dBkFkv8XHw6WNPq+Uj5VMgy62GdrrfR/Lsc3k5YPUZRYKsEgreIDI8N8xRRVc6g32pFLozOQwxrCSfkCl5kC26kCPrN+tFlJNjFAkcobs1Sue+kilFQ547shYoMoxCPIXE4DB6u3tJ2DvR3duLkbExMy1BVgkekn6vGTw7S1vmsxnkMmlkGI9UNoe0caSoaQxpM3VB+xmZbBfyfKSWuHQZZ43G2iDk+GPwG78MPA5HEKbIH0KIW13j9fuN8korRXh9fg7eecz9xqZxmDJtOqprarF9+3YsXbLEmAs3NzcjGo2q2N4wjDG/HnvsMaxbt27/VAetdmFh8WIojXai66lf4+Zrr8VPbt+CrZlxaD36bFz8rtNxyvwGVCc6sXPVM9i0txODgWqS/UHsvvVHuOXWh/FAdxVqjjwfZ567CKfPqUbV8Ha0792HPWm+P62zMaO5Cg2hZ9u3P4808mNrsOHh23Dtrx7Eks4xDI3y/e8ZIjmNomZ8G+bNHwe9YVJXjnVtwDO3/w6PPb0PW5JhhGacgmMOacb0+gO7kxKy8XZsuOcmPPb4RqzoJ1EffwKOGJ/D+N678JPvXoOf/eZxPLl7FIlxR2L+iafjnLPPwKknHIUjZzejyTOIgU0rsGLtOqxZ1YHt8RgmzYkiu3c5nvn9bbh/WwI9geloOeRYnHVIFBHZ6VXANmtk70qsuOVa3LdqFHtKjQhMOQJzu2/Estt/iW/dsQU7PQsw+6Rz8O4rzsOik07AyccdgllNLiTXPoHlG9Zj/dZe9DQcgqZwLWaMb0XL1GmYOXsS6jxxpHZswJbOfvQVahGcfAyOO3wW5s6aisnTZmLKjHk4aeFsTGyrVdNPJNG74V7c8d9fxXdvW4s1PVEEj7wIF158Hs4/ugVTfJ3Yumod1q/uQXvch+nHRtD7xO9w9w+uxw3LepGcciqOvuAiXLJoDtpS29G99hmsXL8bQ03zEE7vQeax/8P//PBe/GH9GAZqj8RpF12Mi86Zj/ktQHzzWmxYvwG7uzuRce/D47/7DW66axlWtYfRfNx5OPPCc3HmMZMxLrULPZs2YP3m3diSa0NTSxtmj2N7fGCeHgDHiuzNOR54O0GjNLO8o/psio7fSlD913hDjrBXr3wGy5Y8afr+I448CosWnWbSY8YpFhYWFhZvCETt/uJ9Jmzdug2/+MUvcc1PriG53EkiKmIaNV+2SZvLVwnPKhMEQ/jLeFaR4HR8gn43FghSJJRFWVO5T1ujXKA8q0x41mJBSgTNNTYKBd7iYsBygqglIsPsPUMU+U4IlArwmq/2RZZOAVkXST+Ju1EkuEikKVImwBtA0etHgoH1kbz3kbz35gsY9biR4nl9nSwUPcjLQoHxKDAOZuDB/6RMkMNHLSfpKmkpSv6muMkPgscLv8uDgLQLaZIEEoi+Pg6S+ymDgxgeHUGO8QyK9IvUMxvMlzgpDBIJJBMpJFMZ3prdPwfYrGrBNKsMNHAIRcKIxmLmS32sqgoRkv4g61MgGEIwRAmUlQvy1+DnM5geKYK0L78IcgoZpPj9cggZQE1tLYnN4aitrUNPTx8efvhhjI6NoqW5GXV1zzctfv2wZ88efO5zn8OvfvUro8lbtGiRSbOFxYshHx9G77b12NHRj8H6eZh2yvtx1Ueuwiffdy5OOZzEsdiJ7jWrsHckhdGQFyO93dh47yPY0BNBzUlX4qov/j0+/t6z8I6FR+P4uRMw8ZB5mDpnLuZObsOM5jBimmP1UpEeRHz13Xj0nrvxu3UF5GaegkOntmCWyOtACvnGCWheMB/jIzJZyyHRvwObH30Ia/aMoTcyHq0LzsBJc1teoEzIJXuwc/EDWLOpEzuKtag95HjMzK1H8omf4uo7dmBHvgUtx1yKq/72b/HJv7oS7zv7BJx44sk45bTjccKcFoyP5dmmeJH3N6GhaTwOP6YNnt7N2PHYo1jV50O+7QjMOeIEnH3o85QJbPjiXRuw+ZF7sKKjiKGG6WiZNR/N636FDU9vx7LRWkRO/hw+/umP4+8vOgpHLFiABUfq2YdhehhoHj8B4+YdhxmHno3L3km59B04bdHpOO+CkzErkkBu/WNY31VEetpZOOaKL+Arn7oY77nkHCw67TScddphmDKh/lmrBAxgoHMbVi/vQsLXiElnvAcXfPwL+PsrT8EZp87EMc0jWL9kM7b0jiCfLWLiUXmsf/gJPPTwTnS6D8fpn/4HfPrvrsBlp56K40MdyHatwdM7u7CzMAPhXBqt+XZ0FkJwzzgHJ1/8MfzT316KCxedgWNnR1DcuAS7d+1Dl5S8/jq23UFEamZg6sKL8eG/+ww+ddlZOPO0ozHftRMj7VuwsSuFffkJmDVrKo6ZUY9Y8Ll1qDDSgd49m7F1xx5s780iVfQjFmZ7bfUKryrUd0uBUPGJUB6WvOXAoYZVJlhYWFi8iaGhyquhTHhLDgM0rWHJkqX4j//4Kn70o2vQ3zdCotpA0ul8ndbcfdOLGdEJEmnnF/O/9g3xN0cErzMKBZL6yn1SAOxXFPAS9/Oz2oTrdPwm1APurSgo5B9ApxUddZqyGMiS7GdI5jNuD9JuLzIeH7KUvMvHsHwowGsk7/Yj5+XQnZL3hZDzBZFgLMYKReMfIef1oqTVG0i8CwyvYBQYHPzpi5HiLEav6JSjZXp2kxZex+OinHkZcSKo6RByCqlKVUilMdTdjV1btmDz6tXYum4dutp3Iz40hHwmw4QUKHImJrNk+ZZwlAda+SEcjaK6phrys9HU1ISmxibjvbm2psY4JIzx92jZEkFKKikMpCTw+3wI+P08FyQJZxjVVaiKUXhPFUm5lquMRMJm2oOcuh13wkn4yMc/iXkkAg8+9DC+9l/fxMqVq8z0ijcCmtohhYLqZjfzTooVC4s/Bl9NKyacdhXe/U/fwXe/9RV863MX4p1HNSOCDNLJAQzHU8iU2OrwZQ2nOpAZIDlOeDBQuwBTZszE4dE+ZPZsxca9oxhsPR0nXvwRfOr9F+Bdx41HS9XLsYgpIjXai7VLVmL50l1IhCdg9qmX4YKL3ol3HF2DRtcubFq9Bo880YPBUV1/MF0G21NXnm1ND7Zs2IxHSJQH83z/512A4y7/ND75zgU4vL58qeCpQ/3hF+Kiz/8n/vU/v4Pv/89XcPVX3osz2+pRn8s82+a+VJgGEAhFIwhG2EYWGUbPGmx5+lE8vWUHtu3pQtdAHGPeGTjm0/+LL/3fr/DL//kX/Od75+OIqfVs18JGMeh3V5M8B8wUB9MbuOWgNoYY2zZfIGrarVgkaPzlPIs6tBxyLt79lavxte//EN/6/AfxsRMiaGA0SmPDGBhJOtMSXDGzXHFkzxYMdO/D3kIMxZb5mD2hFtO8cuLrQ930qZhxyBSEfR6kNm/ACBrQcvm/4R//67v48Tf+Fv/8gaMxs9oPd3EIw0MjiOcKJKWsQ5EpqJ/3Xlz1d1/F9//v6/jWv78P75jhRyAzioG9+9A3kkaiyH7BH0V92zjU1TMuL9AQFDC26QE8/vP/h3//wj/i0/95A37+0A70jGpcYfFqQPVaCoQ0dzIUTW2wsLCwsLB4s+Mtp0zQV9/bbrsdX/rSv+P++x/iINVHolkHv9fPMSMJLsmxUSYYgmzcAhqibISnXYbg8+CA6zTY1Hkj3Jddg9vc9+w5DQ8r4ZiRrCHrEt1e4kCA4Wo4wId4SwX4CnkESCiDJNwBhqHxpUh/wuPFoM+PnkAQ+4JRdIRj6ArVYCRUh7S/Bkl3DKOeCEY4sBsNVyNRXY9ETS3GSMJHSLhHGU7Oo1UVPPAyMp5iFu5SjvlQYJzzHJQWGH/tFxhXkn3+5RinLM/n3DyiaCKEh4TcU+B98gxf4G/ygSBLCSYtwHADuRyKw0Po2boF6598CmsXP4Uda9ehv6OT5GOM+czn+LwcnIcQ5iA6Wk3Cz0F1dW0NB6Mc9DfUGweEUhyEmNYgB8pyJikJSWngDyAc8CMUpHAbliJCy1RSouEgIrJWYPjmAx/jZTyQk7CnkwmMMl7dXe1MXw7vvOhCHHv88Whvb8e/felLuPvuezA8PMybXl9I6aSpGdpWlh61sPij8LDe17WhdfpczJ49CzPbqlHriyOxeylW3fsr3H7fYjzRXwOMOxyHtTZgdngYBS/fU18Sw7uW4NEf/Ce+/fm/wWc+/Ul88q//AZ//2jX4+b2rsa4vi9TLmYdMgj/W9SSWrtqOZburEW46CicunIdzzzkCRy86GvIjmNy8GisfeQI7BscgVZ3pNF5m9XZJkZ3vRO9AP3Z28sgXROus6Tj08GmOc0mDPEqpfvR37cWunR3Y2+1FtLkRrePYKg13oWcsgxE5F+SzX/Lj1VYX+E76qnHIyYtw/GmHY2Y928FlP8QN3/w7fPCjzLsvfQP//f2f4ee/vh13ProUy9btxq5eknwnhAPA/oVtPf+VoZ1yP/JH4Ycv3ISWabMxZ8EhmDWlCY2+PLK9m7Hmrttx40/uxrJ9SbgmHIGZx52EIzwZVKVGkSuxF6qqRiQQQMS0JXwW+4BALMb8Yv803I9UnqSzcTImzjoMc6ZPwOQ6L7zpLnQ9fSsevvlXuOWZXuzwTkbbISfhzJPn45gj52DGjImY1ZJA9zP34Y6ffAs/+M438J+/WoKH9jWi8Yhz8N4rFuG0IyciFnquVYKeX8pnkE3FMTY6gmRc09kcvzkWrwyqPUaJwPc2ywOrRLCwsLCweCvhLaNMEGGXCf59992PG264EevWbeRJD4L+sLEgkHNAzennyM4oCIxVgJQAEg3ENAKk6Jzzu67jsQZDEt3H61zcGtE9DE9LblUsHWSd4FgqlLcU43TRRfLoZlZ6eM7DMNxFEv0i/AxH4tUglOFlOCYc5WV9vK7T68FukuWdPj/2kFjv8wfRH4hgIBRBXyiKXm57w2FKiPsB9JKoDvC+ONk1x9PQCgklEn43SbankIe7mGMUKUVnhQiybxQZhxIHnkWOCwuUPOOWdymPCuYej6ZYMG15V9lpI8Ms8jwUbjbDgWkWrniSZKMb29esxbply7F59Vp0tXcgk0qbKQpSGGjKQW1trdmXFYEsDrQSgywN/H6fsTqQ08UgB8ZSGEQjsk4II6wpDOZcECH5UvBrCUyXUVSkM2nEx0YxODiAnu5u7NvXifb2vdizmwP9Xduxe+c2tO/ZiaH+XsyYPhVHHXMkRsdGWDeux0033YQRDngtLN4SKGWRG9qBXUtuwe9+/B1887t34Pa1GfgPOwOnXvEBnH/sXBzqTSOQj6PQuxa71i7DQ1vi6ClFUBXMILntMTxx43fx/e9cg+/fsQkbe1+qdU4eud4O7FvyEFZva8eeUAuqp8/DrAYS/fpqBGccgelNMTSMbsG+1XzGjgHsZtBSjFbIvLbOfuXMc2F4sPlJLCltLHgSZOklF0lyJMj2gp1QpRdK9SK54Tbces238KV/+Tc5/MGXv/qf+Op/fh3f+s6PcNOKTmwc9D37/MojK9sDUW6fzU9sT1zeEOpOeD/O+sg/4l8/fjmuOPd4HD2V7dDIVmxZcidu++l/4Zv/8ln89cc+gU/8/Vfx9Z/eibs2DKIvxX7gVUQx2Y2utX/APT/5d3z7u9fhJ48nkW45Aae+9wp86IOLMCsmi4EM+yD1JV5j5bDfrSX7DJd8yShRuQwKmnJm+jciP4p4+9N4+vYf4Hv//UN867oV2FyaiOlnvR8Xve9yXHhILSYG1eFnUcx2YOuT9+LeG3+Dm257FIu3JZCqn4MZx5yIY2Y1Y3KV5wWrY2j2Y3jyQiw4/+N453s+hM9edTbecXQbaiPWL8zBQiMOTWeQFYJRIvD41a1tFhYWFhYWrz3eMsqE3t4+/P622/Gzn/8cTz/9DAmnC6FghANRKRIc5YC2Iv37u2RudGgUCOVzGnhpkCmY8xRttauhZ0VJYE6Ye9TlyzGilASOYkIeCVzm67+cE5bg87jh83ng5QjMrVGYT/4SROBLxhogQwKf5MB9lKRhiNJHwt9dyKAzn0ZHLo3duSR2FjPY5Slib9CNjqAHe7xF7ODge1s6jh2JMexNJzDEZ2dJzoscUO73i6BpDSLgFCkF8rxGomkP8DAScgIoh5C6hvdUUsAE8X/+mSzQ0o8U5qFZpjGXN6K15CE/CBzcjg0MYvf2nVi7ajU2rF6DrvZ25FNphDw+VIciqA3HuA0j7Asg5PMb64MAt375P2B8ZUnhZjxcjJPby3wqH1fKT2vsJxMJsyLCwEA/+np6zDKLWsGhg9K+dy/a9+wxCgU5iezr6+O1w4jHxxiOC1OnTsWZZ52FsXgct912mxFNN7CweFOjEEd879NYfvuP8cP/+Q6+dcNSPDM6Dq2nvB/v/fin8LcfOAGnzW1ETK+52ih3PcYdeiYu+ty/44tf+zr+61//Bv9w8UzMjI1g7+rlePr+xdiwrx8vxTanlI+jb+8mLHtiLXZ1xtlm5JBP8B1/+A7c8tt7cecTnehJ5khmBzHUsQpPPLkDG/cm2a5Jgar20mkhD2xfn4Vzbr+eVl2NR9ZGbBt8bIFKGb7vab6v5Uv1X14rXOzDvl1bsWnjBmxYvxrLH74b9/7+97j19rvxEMn9nlEpHHU971DY/E/xeC7Kzy53B/rd5fbDHZ6A2jln4fxP/Cv+7dtX4+pvfhlf+vyn8OkPXo7L3nESTpzbgpYi25slv8dt13wPX/nOI3hy57CZHPjKkUduYCPW/+EXuPY//w1f/ekjuGd3FDVHvRPv+tt/xt9cdQbOP6wWjbEg20SpDxjxgqaRsS13AmAQWk2nYObRg+2qnNNqCeFSphddK+/E3dd8HV/+5nX41eM9GBp3PI5799/jb//6vfjImTMxucpb7uxD8AYnYObxZ+Ps91yJKy59By5YOA5NQyuw8uZr8KNfPYB7V3dhSLb2z4ELgZZDMevES/Du974P7z9/IU46pAlVzvqUFi8DKj7VKSkRJG9lvwgWFhYWFhZviZFAZ+c+/OEPf8BNv/0N1q3dQI4s531RDhBJkjlaNMoEs6WQYu/fP0Bkjvncc47yQfuCSK1xuKiRqoi4Rsumi+dglbs6ZUbFJU0TKMBDFu7zcoDl9yIY9CIQ5ODO7yFZBkl7gYOFPNJFEuQCiXg+jVEJ90d4brgkyWHYlcMgZcBdRA85f2fAhQ6/G+3eIvby/j2FLPbmUmhPJ7Avk8QQn53xeZEjUS9Q4A/AHQjCFdT65n6UAj6UGB8pG4ok6yUfRVsel6RYMP4UHCm5OGBVZGVVwWqg5PHA/DNQvhSYbzlZQBQMkcmnMxjq6cXOLVuxcfVabFm7Ht279iA9MAhPJodgyQ1voQhXlkOlXB4uM5rn4JckIcU0xJNxjCbGMMptIpNAimlKxscwLOuDri50dLSjY+8edHLb1dWJgf5ejI4MIZWII5NOIZ/LMnOL8LKMZO0g6wdZQYRDYeN8cfacOTjvgvNRW1+H//n2/+Cuu+4ySgcLizclSOaHNz+ER3753/j293+NXz7Rj3jLKVj0yS/hX/7f3+MfLj4CR7RGUV8dQaw6Cr+H73t4Ipqnz8ex82di3vQZmLngMBx+8nzMHF+NcGoIie4O9CSSL0GZkEYhuQntW5fh4af7sHeE72q6C33Lf42brrkaX//a/+D7P/s9Htw+iJ4i27Phfdj++FNYt3Ev+hGGL+CB36v2IYfk2BgyeuefgwwK2SGMjmUQT6ltDSAUm4CW5iZMaiEXzqWxb9cubF2/G6NptbNseKJtiB51FT78z9/GT6/7Gf7v6q/gr0+fjHnBUYaTYpshCzC+92zupMQtpZNI8NkyEX8ueC49jIHRkvniKwVviPckR0eRHU0hmQ8gOmE2Ziw8E2ddehWu+ut/whf+83v47o+uxg8/eSxOnZrHyL6t2Hz/g1jd0YP2cqgHjzTyQ2vw+M++ju9+/fv44QN7sTNwNE54/+fxL//zZfzze0/AiROjqGb/4auvRzQqJXkepcQI4pksEuU+CokEMkxvgmkqVjcgVlOF6kIvOh/+EX75nW/jq9c+hic7q9B8+l/hqn/9L3zz7y/D5cdMwsQqtu/sR9LJMYzFWR75Vsw8+UJc9PHP4jNf+DL+658vx/tOroVrYB2W3XQ7HnlyDTZrGoPz1Gfh0ZSNGFrbWlETCyHMfK10FxYvDfKkY5QIBdO9/gUoEZTC56fy7Z9qCwsLi78kvOmVCYlkEr+6/lf48le+inXrN5M/R8xKADKN1dQGI1IgmO/0lP3KAkcOhI612kBBX3xIeiU6J0sEj8cLH4m6WZLQfEnnQEnKBbfmwpMkU3wk5vrKHiRxj4SCiIVDFBLaoB8B/c44yY8BKT183PIUw2XYXg6muc1zAJyl5Hlc5GC8FA7AVR0GaiLIR0NIMtxRt8fIGMl/gqRZC3oOl4oYZpzjTF+S8UkxrAzjkmV8Cz4PihyEloKMb8hrlAoc5aPIa7TUpFaJyCl3pEBguCW310hFkQA5bWQ6XYysvvArzY55sP6Yh8yjPAe0mUQKpUzOLDGZGBnDNpbFsscWY9VTS7Fr42bEe/vgYxzDvN/Da7LxBFKjIxgZHHSsDDrasad9D9r37UVX9z5jNSAFwr7OTkoHurs6eV0XBgf6MTo8bBQI8pPgZXhOfgeMc0ZNiQgHnWkRct4oR45aFrKynTNnDk5dtAjzFszHd7/3Pfz3t77lFL6FxZsJuX4ktt2Ge2/4Ib76k8fxyJ4I2s78BD75zf/Blz91AS48rAG1IQ88vgC84yegcfo0tITZLqX7MMp3pItsRB/1keNbPhZHQku0kux5gmGE2DaQO/9ppONIr1+BrUuexIoBYDS2APMWXYm/+dzf4Yv/8gV8/h+/gC984XP44uffh8tOPxQTs/2Ib30YK9ftxDPxOtQ316Gplm3DYDe6VyzB1o4u9JeDNu1wuhPxzQ9j2dZurE+y3QyOw+QZx+L4E+WToRFV/iQSK+/Bklt+iVu2jKBTTbXLD3fVREyccSjmz5+P+XOb0RhhmnJsiYwCNIra2npMHF+NoI9t+LbN2PX0EhLfvPHl4IBt+vBK7Fu3GI9sy6GbbVlTXQEtoYfw47+7GOccciSOPf0T+Lf7dmN1mm1+MIJIVQ1q68dh3PhpOOLIGZg4LsZwpETNIFssGAL4SpDasxwrvv+P+PbPf4+bNviRmXEl/uHq/8G3/uNKXDa/Fc0R5o8u9LEvmDWLZL0ZbZ4U3Pu2o3OAeVN0rM3G2tvRsbsdqTz7pGlz0RYdgefpH+Pqb1+P7921Hfv8h+O0L3wP//6fn8c/vnMu5jSrLjBHBrdj+y3/jm98+iJc/L5P471f+QMe38O2PFyFqto6NNYz/VUh+DwlFEaHjOfmUaZ7v0VEGaX0CMZ692Dvrp3Y0d6P3pGs/PBavAQoL6UzkyJBUxtU3Z87Onl748CxmPyOWFhYWFi8fUAmuR/6yCDROdlZvuFLQ+7avQc/+OGPcNNNN6Ont58Da3n+D/IXKQGkSCDZNfuOEsGICLC524G55jlSNFYKZglDHos4K21GiUByLiXCs8s96rfK727ydB8JbcAQ22DAx+s4yNOAM51AjlJIp8yUAPkckEmqlmV08xn69u9hGJoO4fWQIFC0rKTAS0x8yPB5rXx2e+B3eREg4ffKaoC/mRUXGI5Kp8D05uQ0kenI8yhbyiNbyJlzBeaJTAjMspV8ljONQMqBsoKAW7fC1LN5LCkxDfKrYPJGOafnEM4xt/KjwLyqKBnk4DKX4SCSacymMiQ2wxhi2QxShgcGMdDXj5GhQaMQGB4awgi38QSJS5r5lM0aJ4rJZALx0RFeM4IEB645/qZnuBk/TzmPnPLwIWh8LZT9LxhFD/PPzTQo/oS2iqsURDkSqizJlfwzaAUJTY3RCgt79u7lGH2WUTa8VpAFxPXXX8+0JTF+/Hi8613vMitRWFi8EFq6cCOevuU63HLLw1jSyXfYzbbNnUBq70qseuQe3HfXnbj99jtx1/2P48HNWXTGo2hL7kBqsAOb93Zix64udG5bg7WP3oObf/cQnto8hlTT4Zh9xiW45PiZOKz+T6kTSkgP7cXq+2/B3Xc8hhXxBlQd/15c+L4P4dPvOhGHzpyOuXPn4qhjjsJhc2ejBUNI73waW/tS6HW3obplJhbNLiA5PIDNW/ZiuGczNm7ehBUrN2HrppVYufge3HnDDfjZL+/B45tGEY/NwoTj3oOPfuBUnHdCK5qqfRjeshXdvb3o2r0Rzyx5Ck8vW421G9ZgzfLH8Nj9TPuNP8cvf3wtbn5iM9alIojVzcXCd16Isxc2YHbtCNat3IF2pqGvYxNWrtyA1es3Yuv6ZVjywM248Zpf4fpbn8TqkQACjWfh2Isux8evmIPqDQ9ix4Zd2NC7C+ueWY8t6zZj197d2L5pLTasfByP3nUTfnbdPXhgZT8SgfGoP+X9eP95C3AiSbnT++UxtH051j3yCJZ3F5FunIephzNNh1WjOuC0Ry/EGmx5+BZ893/vweK9aSR8QQQjbhS61mLdY/fjvjvvwJ13Mr2/vxsPL9uMvTXHIJzoQ5R5uqW7Hbt6x9DBNqx73b34/c134Y7H+1gGU3HyVe/C3FgX9t36C9y6bC/2JQJwyZltpgMdqx7B4/fdZcK98657cO+jj2HxznaseGaT8Xmj9G7Zsxubt2/CxiX34bbf3IY7H96Ancwv94xFOOWMk3D2vDaMC2p9nwoKGF5+A+655mv46neZv0tH0Z6rxSGT6lAT1nDB4sUgXYssZ6RA+MuwRHgW6qI1CamQ57uSTpv+fNr0GTjplNMw+9A5ZqhRHm5YWFhYWLwBEB18NZaGfNMqEzS14Z577sGvf/0b7Nq9F4FABD5/eYBMIm0cI4o8a39/j1QmxGU4nRXPUCrKA0EEVIT+uaIVErzONAddwxw2lgoUWSRIkaBVBmSFIKWA/CU4ioQkCtmUMen3M/iAhOEHmF8V8ep5DNPD5yt0kWaz1WoQHG24Kd4c78m7EGSSggzDz5GHN8eDnOMQUc4W9aW+UMiiIOeKHNhq9QU5WdQKEm43rxcRZ1wdBQifxeBlbSBibtLiYbHypHwj6OuA0qgVGeTRTFFR768sUl4ZKTh5plwr2ynwvJQL3CsrObKpLOLDI+jr7kEnSXtHezuGBgYZZcZZShBzF/9YTlLSGEUKz+aZLl2jfcVZCgApDHwccFSsQ2QFYpQvzEPta/lJOdQs5PNl6xLGRVvGNc9z+QJJWTZr4q4pEM0tzRgeGcaTixejsakJbW1tZlrEawGrTLB46cgg3rcdG554CivW95IcypcA6+9YL3p2b8PWLZtJ0rdiy9Yt2LK7G7vTLWietRAXnzIerdE0evbsxM7NG7Bx7SqsWb8dW3rZdk1ciBNImq+8/FQsnFqDP+kXrzSAkY4n8Mjdi/HA0wnkW2fhyPPfhfPPOwpHNAX2W/r4/VqFJYQ6zygwshvr92QwNOKFv34qjjvreMyZOg6t7jgSw/3o27cLezZuwKYNa7DymVVYvWkv9qZiiM44ESdf+j5c9YELcOYhTRgXrkGsaSKmTmlFWw3boiTJ8b69aN+yARs2rsf61auwctVqrNm8B3tG2C6MPxpHn3M5rvjQe3HpSbMwb1Ij6sdN5L0exIpjGO3rR/de5tOG9diwdqW5d/W2YYz4WjD+6PNx4YevwpUXnYLjJrdgyoRGNDZ6UUwMY7B7NzqYhxsY31UrlmPZkqVYvnIj1nSxXWw9GgsvvBJ/9VeM85xGVPvVSgl5DO9ejc1PrcLaFNuqxrmYfPhJOGdeFar+mDIhsQG7nlmK2x/fhyFvgG0c2+XkAHr3bsP2zU45b1U5b9mCPQMleA65EMcfMQVHT3Eh0duJrt07sGXdKqZtLVbtiCPddBQWXPwhfOy9CzAtvRmbHmJcRtg2B9helpIYZbr2bt+CTZsZ5lbWoc0bsa2/iIGGE3HSrHFYUJPC6HA39uxgvVnPe1cz/VtZfqVGNBx2Ji54/3tw8emH4dCm8POcMBaQ2PwIVj2+BE9u7cPu4UaMnzUPJ8xtQX3UKhOeD/WZ8oUgJYIsW/S94C8R7PKNb4+mcax7hx+B4044EbNmH4JwNGzGGhYWFhYWbxzEE18NZcKB92tf4qeItVdfe+21t5x77rlH6SuvyN3rBUX+t7+9Cb/4xS+wYfM2dsQk84EQSSWjZ5QHJKlGmcB0iOzu75Uqxy7TeTvndazOXAoI57qKJUJFQaIOT0k3Vgkk5E4HqGdKcSBCS6JvFAociJK0ppJxZNOON+0iib0Irs8tiwIPC4XhmC/nDIfxlXmuKLWZjKE46VFKB69TvEwUeYGHow5vQbxevznxzZdyZslGkeR8xerAxzhq2oTCdkLjPW7Gz8uBv59xdVhEQf4ORPgZtvJDWxMR7utPz1ccjVaDh+YCfTrJM5/kgNE4XyyWlR/O9RWRM0c9W74WPG4vn+8x5wsuDpR9Xg72GzFp6lQ0j29FdUM9QrEIfMEAvMxPN+NZZDA5Q/4LRlmgFR+kRJCiQThQ6cP/zWM1DUXlns1kkWT9yEqhUJRjTMdyRKL7pGAQpJyQ4mDnzp14avFijI6O4Z3nn48Pf/jDr0ld3rBhA8455xyjVFi4cCFuuOEGo1SwsHghCsiMdqGDRHbrDhLGtJvvt94np62qwLRzngB8DTMxbeYMHD2BhK5zO9avIUFs78K+oQwynihijSTXU2ZhzpzpJPh1iOm1+VMoxZHq34qNq3Zg044EijVtmHLkYZg5YxzGveBevk9jnejbuQ5PbiBxT9egacpsHH3sdLR4hzG6ezPWb9iJPfu60TMwgqEE32v5R6iqR31zK1rGT8P0mVMwY2INIuUQDYqjGG7fQUK9DTv39aKndwADo2mkix54g0xTDe9vJMEdNx4Tp0zG5MkNqNtPbplPIzuwe9t2bNzagX093egdSmAsw8zz8966JjS1jEfrxBk49NDJGF/tK6+IkEGydxd2bdyIre096OruQx/vS+aKKHqCbKdqUdfEPGidgSnTp2HurHo815apyKzYgO0rlmFjXw6Z+kPRNvsInDg9+seVN7kO9JLcL12+B4PZAnLKXxbygeWs9GgRnUB1M9qOXIQjJgdRl96Dzc+sxsZtO7CzawQjOT+CZinROZgxdx6OnOJHqXsrtvKarQNZxMtzMZ7tCx2UFHC0CeG2eThqXAbBRAfLfA927e1F30gK6ZIX/lgDy2oixk+egbmHzcTEBpZf+f5nUUKmcy12btmINZ1pjIRnYMbMmThqRgOqgvsL5i8eyn0VhfTo6k7V5f6lolzVkWGf3bVvH/bs2WXOTpo8GVOnTy6PTcylFhYWFhZvAEhvIT/KLzZs1HhicHAQXV1dWl3rozfffPP9PK3Z90mKyJa6ONOKH3i/9iX7lQnXXXfdLWedddbrqkwYGhrG3Xffjet+dT1WrV6DottHEs+hjel1KKYHopBIOscamFV+01ZDcpdDpM2pyu8O9NVaBFTkVaL9yjXi1h6fQ26lSNCXci+Js8vFe/jMUkGm/RyApZJmpQMvSb2f5FlKDg9JunLII4ItRYKmEygeDF8xFYE28VKceGxEJJ9/skzw5UvwcwTi1nN4h5QJmrbA/80fb2Xc+Ay/13H0yGNZCWg5RwXm82oJRhJ2Q8qZLpF8EnA3RQObRDJNQh03HbsUALpO8ckxP7TSgrHOUIwVQU2ElUJBlhG82ZzTQwQ9WEoYbplKk15D+nnOTL2QVUA4RBLQyIG5Bqnj0NTcjHruR6urGHdWLV5eoEgpIeWNLEJkfSDrEPOjeQ6FjzRFp+D5DCkKsjkO4rNZ5Bkv5zfmCeNurBa4n2e5aGuWogwGzb6WlvzlL36JSDiMyy+7DOeff/6rbqFglQkWrx/YLqQTSKTzJKcBBMIRhEhm31BKV0wjk0whmWHb5WLbGgohzEi9tF6DLZycKaaybI/4LvsdnyjBl9rlZOPm3rQ+A3tJhCNRkx/lluSPgC1vNoF4nPFWA81+xh9gnCNs850L3hzIpZBKpZHKs1+KxBAKqM19pSgw2ATDzSFX8sAbirKsvObrhMXBQ0oEdZ1mhFXuLv+Swa7XDNN6e3px9+234cZf/YLvWACXv+c9+NjHP2byqaz7t7CwsLB4A/BqKRMOHJcoLInOaTwVvPjii6+YNm3a6zbNYXhkBE8ufgo//enPsGLlasaEA2UO8MwcfxFrmdiXpzYYJknRn471Fc9RCjAgkXTuVBwsCiKVhvQyiUqLo0yQWb1jUm+E+z4pEoIBc17TCTIZDpATHKyOjiI+NoJsJk1iS+Lvc8Mv83wSYB9LQ44W5WRRvgq0/GGJ+0aYbVq2UcqESq5rq8GGUTA4UeL9+qrPX7wk7xSObRkXFwmxhyTYi+qwH7WRIOqjAdSHA6gL+lHj53mfB1UBHyIBPwea8jHg5daPKAl9dVUM9fV1aCKxl8TMou5AKptGMstBKrepfIaDaQ4uma/6OipVhomSy/naLygPNS1Cv2kJScXfXKRjjga0nKSZxsC0a6qFrs1lMxhleY6a5RvjxseCY8HhRoB5G2T8/RQpMSp+KSplVDl2pp44Uzf2T0Xh1sc0BoMc+JNEBUla5IhREuBAZX9ZUlTGUijEqqpQV1+PPbt249FHHjGrPjSPG2euebXQ29vLevtT1pcMGhoacNlll6G6urr8q4XFqwm+KzKZ5zsQ0nskw6DyL28YXHzn/IwP+4pwiHFju/TSewxZW/EeLS0bDrL9Ylgvp7vxqC1Re8D7zTS0l5Ifaqv95WcqzvLL8nLi/DrBw36KfWCIeer3sl0sn35lYDvqeza/g+zL2FVZHCQ0osqxU5Quq/KxwIJvGOuUrEGHBofw+KOP4I7f34IxjqOmT5+B009f5IyFbGZZWFhYvGEQvX4p0xwefPDBO7Zs2XJwPhNeb2XCkqVLce21v8DyFc8gVyhxsBwxBFIaAqMskDJBqm6JOXeAiOpyqySYToq9VOU3wSGpIqOODwEzR5/k21ghaD/IwZq2FC07qGdoOcJ0KmGIcamY5xCMcSIRFmk3CgQeK1cUpgiwcVLIkaxWRnCWctAKClIoOLJ/eoMixH0nPiTJfu7rS5qcLvhIyv3cBD0cmPsQjQZQFQmgRsKBXy0HvbWMaw3jXU2pYnxjPBeNhBGJckDN3yIUDaojkRAi4RCqYlWor69FVXWVId9SeijiuUIB6WwWWSkSGKVKfpm8Ytz3O13Ub7xeyoT9igQjvI5/8ltgLD50j6wy+JMsJmRdIcdL8bE4xkZGjSLGxSRqOoZIvsi+CbNQRIHX71f+KA4mfzyQnwdZXRjlQLncdG8wGDYKBX3p0DmFVVFIVPJV91SOW1pbDdHfvWs3Ojs7zVKSkyZNUmpeFSid0t7V1NTghBNOwKmnnmpIioWFhYXF2w/qx6VAMH4R1G05py3KYNfLrtxlphiuXvkMlj31JMdZQRxx1NE4fdFpZixhlQkWFhYWbxxES1+KMuHhhx9+aygT+vsH8Ptbf48777zDmKyGwtXGdF3Ql27j78BE3dmSuu9PvBNx/rH3Mn4AuO9wUk1pcG7RViLS7ygTZJngocgaQV+yua/zLpJQ3l8gyU4nkshzq2kM+pIe5D1+fb0SIzbKhQJ8/E3WCWY6RCUufFA5FkYBIsWEh7dI+aBz+kIvZ4zyjxDwUmTl4CnC58nzuIRwwIMon1cVDqIqQgkFEAtSAn5EZIXAOIRJniVSbOirlb5QhqREKFsohPib/DxoFQoVnZ4lR5LhSAjV1VWISKnAuGRyrBdaSUJ+HvgnBQA3cDEvZFlR4M1my/So8xfJN3nM8JwUy1qhYrXALUXWC7pGlh4qtzQrY4ZkW/ckOLDwe7S8pqMEyOelRCiYbalQVv4o/8pTNDxGkcCyKm8lfvmG4NZMbWD8nHJXXBxUjlVnK/VW0yRkMVBXW4fbbrvNlPVxxx1nlBCvBuS07phjjsE73vEOnHzyyWY1iQPjZGFhYWHx9oCU7/utEZxTFs+Duj9156Ojo1gjZcKSsjLhyKOwyCoTLCwsLN5wkNK9KsoEh2m9wZAi4Re/+CXuuOMuJJIZEvcoPCJ5JKT69m/EOPkjzXf7SRAlXh6TTJYkJI0lL7xap9zoQhwiKaWBti4tf6jpEey+pBiQRUIoLDNhkVUSbd7i1ooIhRzcuTzc6RxcKW45WpAvBOMDgVkm5YScLsqplSwTwn4Se58HQf6oBSuDfG6AhNhPYhwoFLktwpfNw5/LIVDMI8g4hEt5Sg4hSoTlUcXn1/ndaAx40OT3oDUUwPhYFBNJ+CfUVKGN25aaaozjfn1NDDVVUcT4e4TbSE0UUZ6LRkOIBBkXhhX1lrgtQat1Bd2MC5/nyWVY/Gn4mcbacBhtJNWTWpoxbXwbprWNZ9i1iPlI7pmfsuhIM43xfAZx5keK92S8bmQpBaa1KAUBpcg8kX8ETZHQNA5ZYsh6ocDrpUzI5bKmAmp1A7PiAvOga28H2nftwY4tWzHcN4TESALp0RQKaS2jKQWMysopZ5W3SkwiJ5aOMyspiSSqtqr9jjqjApW1sTIJaJqK49CxIvqtqakJ8+YfhsMom7dswTU/vcbE79WALDP00iUSTFM6bY4tLCwsLN4+UKsuP5/ysyFFwv6RlIWFhYWFxV8onE//DsTLJDpHKvr6WCaIcK5evcY4rFu3bj20HJk/QGpOglrSn76UG/W103NLMaBIOib5zlYEWOTNLHlIqXyVdr6iOyTTmL1rioK+9lfFDCHXl3EFqmdoVYZivoB8toBMKm1WC3B5XbyHFFf81igiYKwQQiTVIfkm4L6fz1BmyZrBy+c4yxnyeXywloTUMpKaGmH8BOj5si7QtAT5NIhFUMO41FZFUBsNoyZCicVQHY2iKhpBTEu08bqI5gPLIVlQRNnP/PEZB4pKj5wXmnQybloG0jg0NF/1SaL5m5wtiqArB5VPghwuhpjHsVgVpZrhBJx85J+KWdYJUgYo8xSmQ9ide3VUYh5LVC5Sshhqz60Rc01Z5BDCnHemg+h6KWNkpSD/GKl0BsFQ2HzV9weDRoGkOOu5OSltTLmWGJcCcnK6KKeQBQ3nyhYQKvPyFAvF38ST96qsNRVCyiSjTGCiKvVXx+MntJml2JY8tQQLj1lopibo2leC9vZ2/OM//qNZgWTv3r3GSkHL61lYWFhYvLWh3k9TGbIUKbZ1bPGnwa7YjNFkmWCmOVjLBAsLC4s3FfQt+G1hmbBmzRpcd90vsWXzFrMaQcAfMIlTLyQS6hBUh4zqvI5N7M1/UhZIaeAh6fXB7SUZNYTUURxUzOIl+lIt83g5XTS+EYyZvX4T2VanRnLKQPP8P10i4S1muUeiyj+j0KCIkgdIRmWREGU8jTC8KMOLMPygUS6UjMgTeSTgQXUkgNpYyJFoCHVVETTWVqG5oQYtjXWUWrQ01KG5vh7jKE01daivqkF1lEQ/HEYk6DgHC4VDZpUEP8UnohzwwcV4uPwkzNz3BZg2CeMkRUPFz4B8TijfHOuALHKZNPLGd0HRTIloqq/DlInjMX3qZExqa2XcahFmmook89lUEtl0Cnnuk7Ezv5kbUrxImBcSjQa02kNF3BKOtsw+f/ZSZN2hff1WzOYxMjCEPTt3YfuWrejr6WGcsvArrnyCqZAsCykIclq5IZNBMplAPCGJI8F9LQ2ZSCbNeVkB6JqsWeHhWcVCRXSs8/l83igkhIkTJ+Kww+YZB4k///nPTR18pZCFwzPPPGNWdZAoPhYWFhYWb23IOk7WCFl2gVaRYGFhYWHxlwJxqJeCl6RMECl7LaBlIJ95ZiWWLVtuvjLLDL0qFkOQJFf+CbTVl3zt62u/QD4qrgl9ijdz481XZykTRJxFoMuEmuRUCgRHmaDfnCkP+kptpisU8gcQTw4SSDizeTkjzKPgKVGKyBRIUvMZEvEcM6poLBACZOYhPi/McIJ8vkTHEZL6qpDPOEqsjQaN4qA2FkR9VRh1sRB/k6NEL6p5Ta25hr9zW63zmqIQcBQUEb8fYW7DAXk1l7f2oNHm+3jeK18BPqaDAorLK2ePHqNA0e/PLg0ps/6KRUFFGcNEilgzjZkkSfnYMBLxUWTTSXhdBVSHA2hprMfUCW1oG9dolCOlHPODJDmXSiLPfbNyQ1GrPjD/GJ4MD4zCxygRuC8pKxK0zywEY2KsNnSeN3PLk5RUPIG+7h507u1Af1+f8U8hy5BCjvlPKeUVV62m4SgKstymU2mjSJBiIcV46VhaMykUKqJjEXt9DZHIe/TY2JjRrEkBYZQPDO+wBQtw/InH44EHH8STTz5pnvNKoHok5YegeL9W74yFhYWFxWsP9lTGEiHNHS35qGMLCwsLCwuL5+JPKhNeq6kNguaW33PP3XjwwQcM8Zo+bRrmzJ6JqVMnY4IIbUsz2prHoaW5CY0N9aiprjYm/2a1BZJtEWwtjaZpETLT93i1zKCItKYZOFYIZmqDyLa+zhulgyi188VaDv9yIq4iyFIkkAgmtdZ5Nmnm/eszuaHMxTypcMFMWQh63QiTxItohxh2gOc0USLIa6VMqI2E0VAdQ6P8G8TCqCJB1/mgx4WAp8R73YgGfY4EZOHgRkgOGKWg8GoKRMBMPwgyjQG/0iALA1lYlBUjEikVpFyhyCJBx7K2kBJFzgodRYLKTelkOihSJvAxjkKBRDefJUFPJZBJjiGfSZLg50j4iwjw9+pwEOObGjG5rRU1ctKYzyFHAl7IZVDgvWbVhRKF11cGV8Z6pGyJoCfrWPtSZsjxof6kIJAzS/lOML/zZq1L393Ric7dezHQ249CNoei4sdrNB1CYXmVHoVBUdlJCZSXSKnBchOBl4JACgQpDKQ4GBkZwdDQkCPDwximSLGgOqfrpIiQE8rpM2di8pTJWL9+A+6+5x5TD14JKu+Lttb5ooWFhcVbE5rSIL8IskYwHzDK5y0sLCwsLCyei5ekLXgtiJFI4NKlS7Fj2zZMmzwJRx1+GI456nAsOvVEnHPW6TjrjEU4/bRTjJxy0gn87UgcMnsOGhsbjcl/KBxBWHPtQ0F4SKxdJJ0ukm2PrBJEtkn6RcArSgTNoW9sbDD3V3xAyDJBX71FMDWP36wsYMhynoMHx3+Az8t7GV5YSgHty/Giz1ltQX4OGmur0VhXi9qqKMJBn1nz3Uum7DeKgwBqYmGMa6zFxLZmTGhtNvu6tioSRpTEPRIOmHXZpUDwl6djGCeCUhyISJtpCk7+a2PELV8G+s0Rpb2yL2WK8RMgMWkHt/IjoFUnXAgwDSH5TGD+KD1+xVUrSbjyQCGFXGIUfu5PaGrA1Anj0cy0afqGKkqJ+aIpDxkSfvmUEKl/4Qd4J65S2JipI1LWsKwdKxDpNniO95plPnl+uL8fu7bvwM5t2zE8MMRrpbhxfFxIOWKmpwSYP6GQUSC5vV4TliwJpESoKAgq1gfGAkGWC2WLBW0lOlf5TdMlpHDwuD045dRTsWvPbtx4440m3hYWFhYWf5mQOjktRQLFLvdoYWFhYWHx5/GSlAmvNgZIIB968EFsWL+eZNeFpsZ6NDbUme34thZMmTwR06dNwTTK9KlTjdWC9mWxUFtbUzb9J8HkNhgMwecXyfQzNfKU6NpPcGWRIL8IzjKQmqTgfCXXnwipiLGUGiK++uovB4c+Lf3IYNxunpMywVgVyCLBgxhJbXU4hOpIGFWRCKpiUfOFWw4dI1GSXU3J4DVV0SgaSMIb6utQw9/DiqemLpAQxyJR3ifnimFEGY6cMQaNQ0WvcT4ocWv6wn7lgLbO9Ay3mdrhbCUiwzov5QJPmG3F+WRF5BRSy1bKcWSg7DgyGPAapYKP6XMXSexzGRL7DFAWWVw01VRj2qTxmD5pMprq6o0/AykBZI+QK+aQpeR4r1ZukIWCpjwo2ysiKF+NUkH7zHPlf0nlwz8zNYXHcnY52NuH3q5uxMfGzDQIX/k3TaEw4VCkmJCocLWVVYIUCiq/bCZrylMiKA/2K1QoOtZv5lpNmaBIqaDtuOZmlnvAOE186JFHjFLCwsLCwuIvC1qdQZYIZkpDpROzeFXw3Oy0mWthYWHxdsIbokyQJ/1bb70Fe3bvgsdVQioxhuGhQcTjo8hlMzwHQ7Cj4TBJdwR1tTVoamhEfV2dIeAy/zfOGoMk8KEI/Nx6eOzSkoLlZQNFurWSgaY+aBqASKXM/rMMP5V25tXry7VIppQOZlqBlA7c9zFOPnfJTD8IkthrakOMhLM6EkJNNIoaKREosVjEKBHCElka8FgrE4QjURLUsDMVIxAyq1PoC7uzyoIUBlIe+OHlvuJpSDafVSLBLzHxJbdYPuk042J8QrhIrrmV4sBH0Zd7H0ULYZqv+BTjiJJilAhSPjDezhQPCa+T8oDHsrSQgsTL9LlLBbiKOXi49TPNAaM4cRkHktrWMh3jm8dhkpQ41VUmHPmVyBXyHHTlOfgqwlEv8E+6AsVdwrQUeKxz2pp9JqlA0TkjUinISiGbY/knMTY8gvgwyz+TYW5IN8JwpDTIOY4TRfylDNBylEapoGuUF14v81fTQvxGuSTnmhJj0VDeHqhQUDiZtJw6pkw9kK+OyVOmGGeM119/PTZt2mTCtrCwsLB4+0MqaPlGyHHHOlh8tcHc5NhCHz/UVwsap9g8trCwsHjrQFzqT0FM9nVFPD5mlAnr1q9HKhlHqZBDX283Otr3oq+nG2Ojw8iWVxsQ+ZUTRi2RWFdbi/q6elTFqgxpNE4VDSknWeRWX/JFwPXlW2zUWS5RX+klIta8hr9XvmiLVGpagxQMIq0Vc3yQKLt5Tt2ej/cG+RxNV4iFQ6iScoPbSDiIcFim9ySumtqgL/2hAEIk3xHGLxSOGgWC1xuAxydrB+5TXB6FyjiWJCS33Ba5LUgYaUO8+UwRb+lEKl/7TXqYLhFsfbP3UpgaE0c5N5ToSz4TaNIoiwVNkXhWpHDQ/bIP0GiJ6dYUhUKWIymlt2CmQETKjiC13KWxVMjnzIoPzQ0NaGttMeWgfJK/ArPyBcOTQiHHfUdh4CgStJXiwIjS9CKSUzlk5YeBYWVzSCcSGBocNL4NNOVES0DqN1mPGF8NvF7KAJWVoPKXFYhjnUIJyX+Go0iQ8sCUZ/keSSUME//yvsJiVDB37jzMnDUTTzz+ONatW2fqhoWFhYXF2xuyRqj4RtAUB0tyX2Vw3BHgWGiiprIecyzmHTYfkyZPMQocm9cWFhYWbw+8rsoEkbglTz2FRx95GMMkjvpCXiShHRkZRn9/LwaH+pFMxMlhMyS+cHwVhORXgCS+KobaulpU19QYiwR1UkV92aboS7WhhTwn0q1OyhBHkl59TZePhBDJplAhpM8KOzX+ZwgmyatM60W8ZQEgRUKEZLqK99ZoekIkgij3w5piIdId8MLr98BD8errOH8LhqNGmRAMR0hww7wmBDmIdFZiCJjlK7WUZcmlKRki/5rS4DXKkBLjWhFIGAcpB5QmAyWM6TWrJRRKcHP0Y1ZRYDHKOkGWC1IkSHkiQi3LBClkjIUCM1Q5I4eScnJY5FZKBSltmJMyKkBA6TX+G7wMlyScZF8KBaW1sb4eDRTlpaKR572ySJBlghQLBZUH41xkHKRMKOqYYb5AmCwNJDQ9QlYBKgAR/WQiicHBAeMsMcF9rR6heOp3Tf2QVkwrVphtWYxDSv6mMmbQjr8L3lOxZJDliUQrQag+CFKu+FivNLUhxHokRURzSzMmTJyIuro6rF69xqwuYmFhYWHx9oT6oIoSwfpGeI3ATFW/rDHbojPOwr/9x3/iX/79P3Dq6WeYPFf3b2FhYWHx1sfrqkwQoVu+/GksW7IEmdQY3J4ScoUcsjk50htDcmwUuVSCvXvWmWbgc+b5B/TlXwSeZD0UjcFPQivSmmF42bJn/6K+tht6K5Kqr95ZksqcIeMijiKi+tqtc0bRIELNrUzt9cVfqyb4y6Tb4ypCyyWGfC7UhP1orAqjUcs8RvyoDXlRFdBSkFqNwcuwSUx5TZAkXNMatNKESK7L7WVP6jHKAuMLwSgTtOKC37FQIPl3lAXO1AfjH6GsBKgoBIxTRW6lLCiRiTNZRoFSEaNIYYdslmfkn66U5YIUC6LX5pi9uWMPoet4MfPJKBGYT3w8n8E7JbzI7eW9FFkyOKs/FOEq5uHl9bJYqKuOoZbi548u5TfDkyUCmT14EnnuSmRdUWJeFhl3o1hgePuVJHyofnP5mGaGWeBzM8gjXczCUU8wTJdGIUwTL5eiwEzNYPh+ipd1QVM4pF9R2ZVYhsW8Y8VQyOaN4iCbTpuVI1S+Ur4oP+Xc0kyP0VQWlpFZPjTAMmEcZMHS0NiA2YfMQXtnBx544AHjU8HCwsLC4u0FLeArRYKsEiyffe1gFDQaR7B/lQI/pI864QiHC1oDy8LCwsLi7QJxzNcN8qAvR3f9Q8NigiSCWhUgZxQK8pWQTSaRSybgymVAmgm/pwSfx1lRQQ4UtQyivvgHwlEyZB8HAyXkFY7Ip1tb843cKBNkraCv3zKnN8+QciHHLfc1D79Q4PXmyzgJs25n/NTpeeRLgGFoRYZIwIX6aBBNVSE0RgKoD3lRE3Qj5nch4nMh6HMjFHCmYgSM80afWW1ALFj03lmUUZYF+npe9pNgFAqax++I8aFA0XKWPreX6eYxrzfqAMP7SZQlUh4ovYxynvtKu5N+WRsw7kwDs4tbkmcRaJ4zSgbu6+u+sUAoi2InJYNZclFaA6alRIHPyQgXM8TD9Hu5Nb4U+FOIZVDDvKivjjBfGEemrsByM+tekOQjGESJ6c+T/BdI9ksk7hIpGlzMkxJFq224ROJ5rZcDC1fYjwLzEiEPAtVhxOprEKmOsnyZT2VHmCqcIuNcKOaZVkcKfKqOjYVFXpmkXDZR1+U85pYbWZhIgaAlN40/BcZBczdZ8grB+WN4mWzaKCqOPPJw7N2zG888s4LPfl1fDQsLCwuL1xBSHGiVBmuN8PrAKPyZySMjo3j80Ufw31/7Kv776/+BxY8/6nyssF2shYWFxdsCr1tzrvnwS596Crt37SIBzBmaraUFc3LoZ8h+Bhk5RUwkkEunUSLxd5kvy2WyyJ5JDgsDJIYSY95O8u8oAJytSLCGCMa/gL6AcytzdznbS2e09KPM+0UlnY5OhJN3GcIuBUNePhNIXBWeVj2IRcKoqYqgOkqiGwkgGvKTmFJkJu/zGnGWc2RcSKAdSwI5QawoCBypKAuMwkDXe2Wuf6BiwQsfRWF5yaBlUaAv6rKgME4HGTdZVahjVtw1KJKOwNETONM19KNLCoTKj5VzJo3cN+KkV1YLZkUIj/KJlUDuJmSZwGMmgfGURQC37pLZNytaeN2oCodQX1OFqkiQ5xxHj8FYFJGaaoQl1dUI8NjN8jFWCLzHWCiUA5U1gkdlFwjCzTx0UXyREKob6zGurRXjWptRXVtjLEmUl0JRdSSXMX40MhQ50JQfBVklGIeUPpYFw9Q0Fk3BCIfCjuJA+Wvy3SmTyhQQlXuRdSrPepfPZ1DIZSkZRtWFcQ31qIpGMDw8ZBQKyVTSxOGlQuWlsqhsLSwsLCzeeHAUsX9ag7pHi9cH6gc1dXXDurW4587b8cSjj2Dd2tUc4zjjLwsLCwuLtz5eN2VC+969uOeuu7Bz62Z42bWLsIvWm6UFSfA1f17WA2kRf4qW+8trSkJGkgUZNbxkylplICgSy/v9JMQ+JkHiL7ngLel7PhNFxkiKTVLnKA+M4sCQfIdQVoilSLzxsWAIpmOpIKItUh+JRFFDchyLxcz0Ba9M40mC5a9Bq0f4KCLFcqzokaNFWRmIoFMMyZWCwEsySxItU31Gl+AohlvjFFLntFXcdJ6druMMkvmh/YpCwLnLpKfiLNIhquWzOi5v9QXfXFM5zzCcKRG6Ug+SwoWi5yoPXB6SaMVV+UnhVlNL/F6J/BR4TRw1hUQ+FjQNRKtZ1NfUoraqCuOamnDo3ENw2BGH45B5czF5+jRMmTEdrZPGI1QVM44ZEyT/SZJ12YxIayG/CZlCzojyPRgOoaGxES2tLairrzPWHSoLZwqKyoTlqCkMFFkhlGSJIH8RTIdxwsiykRJBq2hUMU5V1VWmzHReU0ZMvig8iki+FEZF1jMpq3iCgxqt3MF089oQ0zt/7qFm9ZBbbr4ZHe3tyv6XBCm4ZsyYgenTp2Py5MlGyWFhYWFh8cZBvaRWakizD5Q1gsXrC3284GjDjLfMsfptjo0sLCwsLN4+eN2UCQODg9i8dQtGuNVqAZqXb5YyLJNvkVp1OzJdz6VIPimlTJ6kT0LiKf8H3PeSFPpEADkw0NZLsuihuEk6ZdovhYK+RissQd79RTrNlAaiolQQodYluspYMhiizd94RuQ6TDIai8YQDoVIcOXngGGyE3STJBonilJElP0iQJRUzJhxkmJAqybwEUaMDwZuHYWBPos4Th61YoTLkGWHOMtKQ5YTWm3CKDb2x8tROgi8zZDjA/crYk4Y8EkHXMe9sugXpbEcZjlc+VdQ125mO3hc8Euh4NdKCXJS6CNJlq8BL8VjzldFQmhpqEdrUz3qamIIxSKoH9dolAgLjjoSx518IhaecDzmHHYomie0IRiNmNUbUvkcEtk0Epk04lqak9tUJoNkOo1kKoW4VnMYHkJ/fz8Gh4aMNYmsMqQAUOqN8oAZKiVNZclLYwnC+Gq/4pRRpF5lrjJWHigMrd5hLDzKfjJUBpU6w5qhWR6sSxTmx6GzZqCZ6Xv8scfR1dWtbHtJqKmpwf/+7//iW9/6Fj772c+ivr6+/IuFhYWFxeuNPMVaI1hYWFhYWLy2eF2UCaMjo9i7Zy9J4rBxmEcqbkz5RRL1vyG0shTQGTnTS5H8jSWRG02gwG1+LIHs2Biy8TH+lgSZITwihCTdEq084NYC0ZoKwK0RkkXz5ToUMsRSUyk0nhApNf4UjC+CghFNIdCjlRnyKSD1QIDEVIoEOQzyB4PwkaRKkUDmapw/Fhlns7Rj0aXHcivRV3BNy5C3BMbJpSkXFTLPC8rnXS6J85uO9btRNuzHAUoCnTcbHps/s7v/vPaflfKOgXKXqByWUVEoPCtKN4k1RT4GzAoQUh4E/BT5GvAzDwKIRMIIaT8YQK2Z6hBGJp3Cps2bsWzF01i1djV2tu9GV1+PWbFhyszpRqlwzHELMXXGNESqYxzUFTCajBtFglleslTAWDKBfd1dRtG0atUqrFm7Ftu3b0dff59RKEixUlEkmGUuWU+8zHvF3fhSyDtLPRpFAa+t5JvK1fjIoOi8UFE6BP2aquJHxO9DQMoJ/iblDgNBa1MjGmur0dHRaabkpF/iVAcpExobG411Qltbm3mOhYWFhcXrC3V5cq5ofSNYWFhYWFi89njNlQkidpvWr8eq5cuRHB42UxO8JIL62C5S6Cc59Lk88JPC+0jMXZk8CvE00gMjiHcPYKy7D4neASQHhpAZGUGJRNRHEqrVHmSiri/qIpqybnDsCkgySR7lw6Ayh97rJbHToILnRTo1nULz7o0ioeiQT90nYm0ItUgnxUyH8DC+JIZajUHz/DX/vyBFAqXA5+VLIrXGHsEh5xq5mPAckUNE4wiR543CgPvGQmH/NVJw8DfdWxZzCf+T0qMigomj2XOOzQGlcq0u0y8KQ1YHsrQwS0tyv/IMM73B6/h4MHmmZzL+ZmlJpk1f+x0rDO77KCTdUqaEIiGjXJCVRjQaQSQcMcno7evDhk2b8NTyZXj0scfwh/vvx1NLl6Knt5f3hDFpyhTMmjMHEydPQay6ykxzyLH85DjTOJQs5DEyNoo97e1Yv3ED1q1fh40Mb9fOnegf6EdG/jPKZcREmgSaY019yOWRzTqWBxL5x1D56lqReaXHWTrS2eqc6oJ8WqiuKDxNnXBWgcgimUghk0rD7/GhvqYaGzesx4YNG0xW/zn09PTgG9/4Bv7u7/4OP/nJTzAwMFD+xcLCwsLi9YDUxlIiSPR9Qf2hhYWFhYWFxWsHZyKbgzI1Nef0sTZ4ySWXXDF16tRWkXKR0IOBiN3ixx/Do/c/hMF9+xBiOHJcKGLL/+BzexDxBVAdCKMqEETU7UdA3pISOWRHE0iPxpEjUZTfBDnhS6dJ+DKStJn/Ljou0mymGci6wUvy7GW4fIasEsLhkJlqoKUgnS/VGWOlYL5WM24OgReh19dvJpr3xoKMD4lwTJYJWj7QwzBlTi/yrfl+UiaQjMoAX0oEHbtcJN6Ki3PGUSqY2DmZWlEc6JmOOPvmN/3HY+PzoEKcK1K5z8RT4Qs674TrwHmmAU8eeL3SZZaXNHGXIkHE2pkmoHPSMhj/DSZdWqNBthJO2iRZxidNwp1i3o0k0xilZDI5pEnkE9wOx1PIFYrM0zziY3GMjo4aIt3R0YHdu3ajq6sLyWTSKDc0/UCOEZlCU34plqOzrKfj0yAjQs9rh0dG0NfbZ6wThoaHWeZpQ/pllaBylfWHiq9iCaL8Ulorlgea6iCfCVIgmHpG6BopkPRc1Z9UKolkIolEnMI6Njo0gmGK0tDd3YthpiPBa2rr6nH44YebMP4UlN4vf/nLWL9+vVFoXHDBBcaHg4WFhYXFaw9Na7DWCG8eqOvVEEZjgtUrn8GyJU8a/1NHHHkUFi06zSh+2IVbWFhYWLxB0IdmTfV2mNILIU6mpfIfe+yxOzZu3LiDp7IUrbCs1nt/C76fg75WEInr6e5Bf1c3IiU36gIk+B4f/Hy0v0iCyXMBeBFyeRGGD0GecydzyA8nkO4bRqp3kNtB5EgwXfpqXCo4zhdFgMusXV/RvcEAAiT/RkQkZUlA8lmJg/nCTwaqJRYdsm5+2r8vgiuqbgirSCh/E8mVD4O8uY/7vE56DlkllCSMgNka/UuZ7JtCUViOOFYIztQHybO/Pbuvp0ueU5gKi+k0ZNiEWwlbh9x39sr7vLtMyDV9I2+mcDiic/rNhG/CUL6VFQkmQCkUSNCZhhzzPssRWSpbwFg6gyGS7b7hMXT1DWFvVx86unrRsa8Hezu6MTg0xiDdxvpDqynwQYagZ3lfhiJy3tnega2bt2L9uvXYsWUbRgYGjeVHOBA0FiN+f9DERXmbzbHMC7I0yGJsjM/s6sLmjZuwasUzWEnZxH1NlRno7Uec5F+KB6MQKsOUsUlriWG6jVJBKzxEIhGz1TlZMYyNxTHQP4Senn4+oxfdXT3o6u5DN497e/rQybSl0llzT1fnPuzYoXfnz0PPlXVEZXqFqVcWFhYWFq8p1NLKySK7LWuNYGFhYWFh8TrjTyoTXpV53yRVg/rKG4+jKRRDS6zWWCGEPX4ESWJDlKDLgyDJbJjbqMuHGCgFNyI5wJ8uwJVIoxhPAukk3CRqbpJzl0zltSpAPoNcKW+WIHQH/XDJksDPsIMBh+SSvKZJbhNJEl158a8QUDHw50EaGlkhaGqCpk4o7jJ4MFMFvF6AvxUZnnwmSJGgL/nGhV/Jw2tJ0A25l5VCWUWggY3CMOI848WgqBhniCTWxiTfOBl0REtI+mWez3NafUJTFCq/VSwMdN5ZllIxME82z9S2PL/CSQNF15jfmQ9G8ZCTRUARqUwByTTJdiqLwbEkuvqHsbuzBzvaO7GdsqujC+3dvdhH0t1J8t3bN4Q4y4VPd/xLBEOojlWZPJfCQFYcIe7rN01JSCUSSJDIZ9O8h3mk6zVdIhDSahjMW+VnRQgpFlKpFAYHB43vgvVr12LdmjXYvnUbBvv7kWR9EnkXjJWFyoVpqigYlD9SdMiXQV1dHaqrq1knQiavXG450JQPDK3MEUM4VoPquibUN7Whcdx4TBg/BXNnz+Wzh41iQMqNl4KK9Y62io+FhYWFxWsHtfZSJLAbM4p+9XoWFhYWFhYWrx8c9vNagYS2v7cXQwMDxulia00tWmrqURetRnUoiqiWWhSBLpbgIuFELg9XNg9vvoRAwYVgwY1AnsQwW4Bby0PyN3nhD5BEa2UBr4fUuURSrC/v3DfzFMpf8w0R5zUimiLWmuYggkoabciembJwoLgqRJ7C41KxYD7ay/u/LBSEIh8hZYKh6bxeygRloaYFyFxPUy2UoeKR4uy6skLuzbCH8aice6HoPsadN1bi5ygKylMTfBUFgjPvX+b+UvbsX35S1gaGwFL4HKNMcCKqQ4doy1qB+SyCnCYRTyVTJMoJDAyNoKdvEF3dA9jX3W8UBh09vUZ5oG1XXz96SawHR+KIpzIshpL8ZPJ5bgT9QePzws1n+EnUo6EwqiNRREjctcSmzmmZSVl8KC+z6axx3CjFjuLjYrl5tWJEMGDSKIVHkRE3ChhGX9YEoyMj6OzsxLZt27B500bs2rUb3V3dGB4cMuY3MsOpiKZEyDpAyhWzbGQkgljMWTKyprYG9Q2NaG5pQ2vbJIyfMAXjJ07FpCkzMGXaLEyfNcfIofMW4IgjFxrnm5u3bDXhaUqFhYWFhcWbA5VpDVIkOD20hYWFhYWFxasF58P0n8drqkyIj45i06p1GOnqQXUghLpwFarDUUoMNaEYYv4wAi4fXCSnIplmicBU2iwXmCHhLZD8k8XBVSjBTSbvgwchfwgxKSNq6xCtqjLOAd2ySiAJ1xdxx2+BmxmgL9Ui1mWSLmGctIIC+WqZtGuevUi7I8b8v6wk0CQEEVmR8CyJdy5LksrjQtlxoyG7DNNMc+D1csqoJRCLDF/WDM7WIcSCURjwWFtZPlTERZKqJQqNk0bzm1Moiu3+P4btWC14jaLBUTowzTz2yLkkf88zjGyOZD2XZ95pugDFHBcgHweplPI3YySRSGNsTL4J4hgYHEZPXz/aO7uwa28Hdu5px56OLnT1DqFvcATDo0kkeG8m4/gpkM8DWSDUMO9jYfmVCKAuFsW4uhq0jWvCrBkzsGD+fCxYsADTZ8xEXX0D4+iX+YBxuJhiPia1NGSaxJ/78hFh0kFROsTZlfc8SVFBcdDIk+lMFv0Dg9i+cxfWrluPbVu3oHtfB/p7u9DX242eHkf6BwYwMjbGsHNIF4rIUPTlCt4gQlW1qG1qQVPbRLRMmIyW8VPQPH4SmlonoLFlPBqb29DYOh6tkyZj6sxZmDR5iinrNWvXGSWFhYWFhcUbCzXndrUGCwsLCwuL1x76+Pvn8JKUCSKwB4P46Bh2bN6C9MAoanxhBDx+I1F/2BFvCEF3gASaZDhfQIIkeLSQxXAhjZFCkvspJHicIaHjP5JoHwLBKKLVDaiub0KsrgHBWMxZbYHPk4WDhyMLN+StXys4yCqh/KVfVgsuzamXMaToKkciIvckq46yQb9LKeAh+XQhx7ByfKj8AOSzGaQTY8im4siTBOelWJATRw1kSIKLJL4Ftxc5bnMMJ8fQ8wxTUnC7UJLwfGXQw0N4+Z+PEvC4zdd7rR4hqwjHGuFA8Rmybci1wqBoFYkCU6xtjslJ54pIkmxLEZNIZw35T6QZ52wemWyBRFxTBnJIJnlNIoPRsTSGhxMYHBzD4HAcgyMJjCQc54oDI3H0Do1haDTFcEX0AwiFYohGYqirrsW4+gZKHRqrq1AbDqIm5EdzXTUmNjehpakRdbXVaBzXhOkzZ+KQeYdh1rx5mDpnDibPmoVannf5vWZKSpFpl4PHfEFWI/J34IjySAodTUXg082ym1ImFFgmSs/A8Ah27NyJzZs2YMfWjeju2IuBnm4M9PWgr7cHvb29GBgaxlgqhWSWac4XEeczkqxjaZcXWaanyLrnDkThDVXBF6GEWYdCEZ4LwRMIchuENxzGxClTjBPPDRs3Mt/iTuFZWFhYWLwhkAWC8Y/AHdP/Oqct3rRQCTn+jCqHslC0sLCwsHj74OC0BC8RqXQaPfu6kYsnESI5lNWAPtt7SRaDPA55/BQf/CKPRa24IOKbIQkkKc6lkaJkchnjnE/z+10k0H5/COFoDJGqGkSqqxGIkgSSoBqGzqGGfAE4X/OlXuAZHouUy8O/pgNIeWB6tLKVQAVSKOhIxFVf9kVc9VU/x20qkeQ2g4z8LjBNlaUl9SxZJ/ABDtlnCtVlKgYK3TxM4UoUv/KXdl1T4BU6L+eRZqnGstLArX0pR3za98HFOCtsxwJC1g9ajhLIkCQn0lpNIUniP2ZI9uCIZBRDI2MYGUsaBUNalgm5IrK8Pp0tIJHMYJjXDw2PYnQszjDS5it+hnlvvvRILcO4+IIhVGlKSsM41NU3olr5HY4gHAwiGgqimvleVxVDdVhTVZhnqTgG+7rRvns3dm7fgT17SfKHhhAkKZ86fRomTJ6MWG2N8TdhDEaYdjnFzMl6gs/X1lH8OFYKpjw08CiLrBoksryIj42ho70d2zZvQeeevY4PBaYlFZdfhjHjn0PWGFJUaDpGjhmWlu8DrUbB/EqlNVVD01cYMPPTTFdRfFQuLNN8Mc9twUyJkOVLR2eHWaLS4vXF/gGohYXFXzw0rSGj9pwiN0XqdgNlUTfJJnw/tK/f/ZQQJUyJlEXHL3bPc6Dz7BoqzwiWRfsepxt/DhSOhgC+8nV6rr5flLtvs63cb55bvq+C598vqdyrsCrnXkwUpnkeZX96FB6f/8furdyj55mh02sFRkgfe5rGjTOWis2trWhqbjZ9rYWFhYXF2wMHdiPal/gpAUr1b3/721tOOeWUoxobGw/KOmHLho348beuxuYlz6De5cP4aI3pWLIlEvUCiS4JejarJR6zht9rbn3Y70fMF0AVRYoGn9cPbyiEIIlotHkc/M2NyERD6MmmsL1nH3Z2dqJ/YAgFjjCKJMv5NOkwe2D5F3CR5JaK8vqvZSVTiMdHSFpTjJljkeDmn0fklddrmoPf4yIxLiLI+6ojfjTVVKEuFkIk4GZcXIZEyyFiIBCCz6+v2BG4/GFyUZL+UhEePkd2CVIpSKFhEkXCyv/NkTptMz1C/hhInB2HiBqZiGBLYSBTf10kAi1ngiS8BcepoEiulC1Z5pWUGfJ7kOFWS2WmkwmkKFo604TP++V/IBaLGb8BZlULhiuCrJUW9JVdzg1leaHYJki2E9m8UTyUNO2Eee5hOn3+oCH26vlLvFbxln1F0O84XPT7vcYJ5hjJe//QMAaGR5EpcLAVDCMs5UO0Gg1NTahm2Q2PDKN97150d+9jmlhGHKVpmkkuR+Je/lIhHxA6rzTonLMahTOlRHlgtrqW97spUdaLSZMmYfzEiXxOM8LRKIKRKOobx6Ft0mTEamrh8QfM0pWpjJxwyldDjuUZQoD1LCCfDlLe8NlKn1MPC0bpxITiqaVPYv2GdayDHnzhn/4J06ZNM/F8Maxbtw7nnXce+vr6sHDhQtxwww0YP358+ddXjlKiH8NjKQzlwqhvkhPTPM8NY18f4xyJoaq+GlFVpfL1yAyxXNLGSWZXTy/zoAQvy9PLehuK1aKmvhb1Ucei5wUoppAY6Mfg8BjGUhmjjFL91L3BSBVqGhpRG/OahsKgmEE+MYL+4QTifP/cviCCNU2oiQXMIP5ZsOwyoxgcHMVImjENVKGxLopokHXMII9ccgQjfJ+HjTIsh76BYUSqqhFmnKOapsJ0VnE07OG1pdSIsawZSTpWQn8KpRLLOhRGVV0A7lwayaG4qe+F/aNvB2aJV28A/nAUVVXy68LfU8MYGR7GcJLvC9+F593yXOjlU5sSrGJ8q1Eb9cL7otfz3Wb8RwaHMDiaMMus5qVlcyueEb4/9cbKpyZYvpzvXamQRHyQcRlNIaM2gmf/aFQ8QQTC1ahn/oa17s/zoTY4PoihgUEMs56k0jnk1CbxffeyTYtUs47U1aM+wjaqxPdmZAi9wxmkCj6+1xE01XtZlHEMD7ItUavg8iMUrUJtE8uKj3vOE0sZFFlXuwcSLFPWAb53bn816mp8JDYZDPWMIJV1wcO6VdVYjyrNiirf6oD3ZMfQ3zOMnDvINqaEaEMULq0ewzYnybIN1DSgqoZlVqlKLwVZxn2kHz1jaldL8DHfo40tqA45naBBScsTj6GvP26+iP+ZauaA/YEsz0LFHPg6oCjLrvom1LIs99cF5ml6eBD9fBdGk3rHWB+Yag/7vUC4hm1mLd8N9jfOxZQURnsHMcY2IK0exs/yqYmhISZvRAeCzxwZxMgQ61SBZVIv57Nsj1+kCjwXefafcQz1jWAswTY3EGYesywizNvyFQ5Y64pJjPSrHvK9d/MdZz2pZabpVUFmBKNDg8bCLZ5kv5svtx1Mlz+i6Ylsd2oihtCDfXFytB9DY2mkXRH4ghHE3EkUMkmMZRSjIKI1NWzH+Ruvl5Wa6rxeMbU3cdbJ0TTDD9YhVi0/TC625877WcqzvR9iOzLE+LAN1AeCvKnf8s/D96uGca7VtEt93GC4DFjhGvBY0w5LGaZhjG0M0yk/QRyIsF1QvWXehMrjIZ7W84rsOzJjzPcx3sOXU/1odX0j0gU3mvwKJ8H2g693gHW0jvU8yv7VeZQp3RL7s1yC6WFdG0l74OJ1tWE3gq4Un8/3U0tVPL+t0h/7dreX77r6gGop+9mPMsBCnm3/CNM+OMZ3lv0p73XulsJe9ygf2DbEoohF9HHHSb/yWPF5taAwU4kUduzYjk0b1ptzh8ydi/mHzzO/WX2xhYWFxRsHuRtUd/bc3sWBOJc4jZa+//rXv/7Rm2+++X6elkd69mYamDldMuU592tf8qopE9atXoNvf+Vr6Fi1Hm3+KJpCURNO0cXnu0QQOZjXF34SORFtOT4MkNwFSaq1yoOfx2Z1BBLCAAcVVeNbEBrfjGxVBH0cLGzt6cI2EtTe/kEmh50lB265VM74WPCT8Hq9bhJEDiQyJNrZBIk0ByrstF18vvplR5nAAZz5Gu7hQMRltPZ+dxERv4eEKcTBRgBRn5sDcjci+iofCTNcP7xGocB9Eiy3yDezx+8qcIDAtCir9AD+k08AfQE3RJh5rg5UkM8GQcs4ygJCRKLIdKtzNY4KsxycyBrC+GvI8RoOElNKS9o4kjR+Gxi2CH5B1hvZFLcklgqWD5EypZpkJhRWPEXSteqEVm7IMBySEYavr/Mci1HKKpCSfEXI/wLHhIxTmgRDS2OKeMtHgo+JzJaVF1IqhEPMj6iWXfSYKQVy0DhCwp5nOAGSMQ1wgpGIsb7Qkoyjo8NIJuImHo7iwG3iU/FBIWuECipfpXXOKFN4jRQqyiA54XSz3mhKi5aYbCNpHz9xMhqbxxlCU9/UhAmTp3CwXQcvyyzHe9LprFEoyBFniCOuoAbtzCMf64jqixQ0GZIT/a56I+edW3Zsw4qVK9BDMv71r38Nc+bMMXF6MSxZsgRXXHGFmWbxqisTioPYfue1eGTtMDZWnYbLLz0W89wb0PnkH/CL5RE0HHUSzj5vPmZFWeczHMjv3YRNK57AU0tXYeWmvdjbR8KSKqKhdTIH33lMPuRYzJp/OI477igcPrMVLWRghrTkxzDWsx071j2DpYuX4ul127F93xCG4qwHJA3B6nFomjQLhx59AtN4BI6YNQET6pmPo5vQs/J+/OLOVVi+je9i9Xi0HH0xzjv9GJwwk4P8CjPLdCO941HcetujuHcTy3/aafjwpSfh+Dk1bJp60b19NVYvX4YlT6/F+u37sG8gjoQmR/tjiNS1YP4JZ2HyzNk4fuECHFYfh3f3I7j9vqW4f00vr5PDVMea5bnQCSnSmtB2yDycdMl0hPdtxYY7lmDrIAma2hfe5NzGFkFkI1KH2tZpmHHYUThseh0ah5Zi7fKn8OB6EotUybzrer/NX/l9M38KRNOo/FUITzsVJy46B5cc24rmqgOpMUlNvA89Ozdgw4olWLZ8FVZt7UTnwBjiOYYXIClonIgJs5m/C4/D8UfOxuxJDagPpZDoXY2lv78PDzywDrsLLmT4fPldeW6SdcR3PToDU444HVdcthBHTKg6gBCy7Yh3o3vrCjz9xFNYvGwdNrQPYCDO9kCvnJQZsXEYN20+DjvuVCw66TDMD+3F8Kq78OO7t2PzcAuOOO5ofOryBux8bAluv3UZdhR9yLgbMOnwk7Ho/ZfixIlBNFa6i1IOxZ512LXk97jmnm3YtC8OV6wZoSmLcMnZTTi0ai9u/f6D2NjrQXTBqTjjw1filEkBjHuONqEbiV2LccP/3YsnN8TResppmHraNPg3rsXuOx/DBlcjJp5zJRaddxrObnu+IuKPIY/BVXdj+V2/xa/Xp9A7WmS1PQQzL/oMrjiuBYfWlS8bW4r1Dz+In1y3AvtYF3OsY6aVYr0pN+FMIwnt/kJgOx9tQ30ggEOyHdgyUkJ+9slY+O6P4cK5QbR6SaD7dmP3uqVYvvRpPPXMZr5jA+gfY/67+C5F69Aw4RDMXnA0TjiZZTdnMiY3lBDMrcf9P74VDz+2nvkdRKb+aBx/xmm4+NwFmFrlKysd1LfvxZo7bsP9v38aq8bG49B3X4ozec38iP95SoHnowvDO5bg9z+/H0+sHUJ+wgIsfN+VOOPwCZgWVo2qYAT5wVW47/p7cP+ju9AXnox5l74Ppx8/G1PTG7Fr+SN44skVWLGpHe2DSSSlsGN/4OE7XNU8AzMPPw7HnXIiTjpiCupG12P7gzfirie3YpP/cDTNPAqnBNZhdO9qLN5VwGCuCdOOPxPHnncqjplShyYlgPWqmM9iYOU9WHr/HXhoK/Nt1sU48YyzcdahUTT6Exjt3YO9m/leLXsaK9ds4hihF/2atkdi7wqyPdL7dciRmH/MsTjmiDmYPaHeEHcNqsw7zGe4cgkU25dh+aMP4OZHd6B9KMN3agqaDzkZ573zeBx3WDOqnEv5Xwnxjo3YeP9NeGTJOqzuZpoDtWhYcB4uOu1QTI4/iWVPPY171gDRKQtx2qWn45Tjp2Acn+WlyMqiMNyJrqW34aFHn8T9e6oRmHAsLlgQwky28797ZDs2dsQ5zuDTDnjfNTYyioSqRtaZmZgx73DMncv2YmIY0eJ2bHjwAdz728XYlsgjoWvNTdyq74vUoLppAsZPZ52fPQuzJrWguSmGaJC/76/Lrw7UbcvvVJpjF0U+yHFDKMTCVNrL11hYWFhYvP54tZQJB467FJZE5zR2CF522WVXTJ48uVVr9R9I9F4qOhmBB+67H6mefozT1wB9keLAq8yY4ebWy3C1okOQv4X8JCyyRmDU3CS6WlKwSNHUAxfJpz8aga86RgYZQIrxHyAx7Rsewii3GswZ03iSc33B1xQED0d7Iobyk5Aj0TaKCz5fSZG4+Z/R0lNERIx1gle+C9zmy5KsDfQVXURW10vpYL5cGmKuFPJ55SLwcM/LfPW5nGUltRpDedhprlWuS8ySkiSxsknMMo4jiQQGRkYxMBzH0EgSw6MJM1VB8/61woIUJT0UbXsHBnnNKOLJjPGLkJKSgcxfFgZa0aKkxzEtWnGCiYGWyDTOKWUFwDQpykaxoXhQjE+ILNPHdGmAIR8FCfldSKaNw8aR0VEkkymjmGltaUZtNYdPfM7Y6IhRChSyGaazhFDQT3GsGOT4UUtx6kuQ8tTUG4r8QciKIiFFBOOinJMyRDDLVvIaKQ0qUlEuSPl0oCJL1gxmVQvG1cW057MFPtdjLFhM2XCwFAmH0VDfgEgowvh5UNCANkdSw7qhOhHyexH0uY0iQV+lSqwXOcYtJYuNeBy5TMop93we+/Z1YefunTjnnHPQ3NxcjsULMcq8uv7665nGNNra2vCud70LVVUabr5SDKE4uBi/+Z8b8NBGlulJF2DR/CDSy36Hu667CfcXF2LK4Ufj9KkRRLJ7sfG+n+GG73wb3/jZPbh3dQ+6cwGEqjhw5HvjzsfZBPRgz+qHsfiRp7BmD7Aj4Ubj+HrUeUkon/4dfvN/38H/fP8G3LR4J3aNMf/1NZH3VnGwjWQXerYsx5P3P4DHlm/D5rEwCUILmlztGFl3L66/+SE8QHK6cetOrN/Yh1ysHs2TWzGuys/3gknJ9CC18zHcdetd+P0T+7CnMB7HHTkJk/w7sO6un+B73/oBfvjrx/DEtmGS/BDCNYx3FdPlZT0f3InFDz2MZx57GOtGYnxPRhAZfhqPPfQQbn94DTbv7sVgQn4yWMfGRllHR02Z6EuftmOjJbYd1WiZ7cPoJqbht38gadqGrf1jGOb7lE7Ged8whge70LV7PdYvfRgPPbwUTzy9g+/hbnT3dWL7nn4MDo1gbITkZN8ubN+yBZs3b8euzl70xfnepFiH4lLc5JEKtqFlymzMn1SNqspXzEISqe5VWHnnz/Djb1+NH/zmYTy4cQgjrjCCVdWoiXHr5rvXy3g9/RgefehJLN40giFfLZrGkzSQfK28407c/ruHsXR3J/YOJRCXc9QE24TnpDeFsUwQ/oYpmD+fxKk2VCaDbP/GdmDbE7/Bj/7jW/jxLU9hcSffepKrtsmTMLmtHvVBhte9BVufeQyPL1lDYhSCJ9uDUM/DuI7XL1kfhzdWh7OOAbY//gh+96v78NSOHdi+axv2jrCKNByDOa3VaI2qwPlukZT1rXsAj/zq/3Dt/avx9MYd2Nnej+5MG2bMAJpLm3DzD27Foxv3oMfVjAknnYJZTX7U7u+Z2EaUehHf+wRu+vEtuGfJBqzcm8C4heMxumYZVt54Bx7d3Ydk21GYdNh8HF7Pps959J8AW+LMFqy483r88vu/xt0bO7Bj51bs2d2N9aPjMXtmCw4Zz7ZDl6a2Yu/albjvwY1MH+sRy3dkuBcdW9Zi68at2Lx9D/YMyAIohXxaeS+lENvRgX6knnkEj6/fiu3FJtQecRaObhmDa8tduOtHX8NXr/41rr9/A7aM8B2TY+Iavmdhtmu5fvRuWYoVjz2Cex5YTSJYjWBTFC2RHVhyw8245+6n8OTmbdiyZi32jnmRGDcLM1qqUBtQb+MoE9bfdxvuufEBPLQ+Bd/c+ZhB4j45WFE4/DH0YGTXk7jj2t/jrsXrsD0eQvWC4zFrciOaZVFRvkrKhNzgKjz0m9tw+/1LsbojjdCh89Do2odt1/0HvvuTW3Dzil70uurROGEyJk/ie1Drhz/djX0bl2DJEr6zK3qQaxyPiKcPPY/fiLvuewKPdgQx5G5A6+AStK98GPcv34g1G9djU3sSvdkmjJ8wDi0NAfhNe53F0Lr7seyem3H3U9uw0z0LrbPn4tDGJHJb7sE9v/gufvC9X+K3D6zBxr488gGSZFkuRIMIIoEk6/eWZY/gqSeWYfkOvpNBrfBTi6qA0x+IdbtzSRQ7l2PlI3fid/ctwdPrtmD31j3sg/PwTJ6BlqnjwWoKH/s/V6EHPRsfxH2/+i3uuOcprNi6A7v3DWDQN4XPrcWEkcew9NEHceuDuzCQrUXL/NmYNacZNXyWUSbwecWRfeh+5g48fN/duGtZP/rS9ZhaE0fd0BL8jmE+sWo7uvpHkciqb2YazLvOtqO/E51bV2H1Ew/i0QeXYOWuBNINbWiKsq1e9gDu/OUdWLp1F3aynRtN59hWjCA+2I3evVuxbdXjePIPd+P+h5i+3Ww7gzWoaahFbZB9o/LZKfCDhrJSYx+txrTkycW48Ve/xJLFT5j+esbMaeYCZxxlYWFhYfFGgJTItPdqr18MWiVPY8vFixffsXEjB3CAvDHmKGq997fgr6kyob29A/fdey8KfcNoDUURJIk0KxcUSc5JGCVSLkih4Cwh6HEGgrIeEIGvkEqSSX8khEh9DSKNdfCSYGQYy5FMEkMkfzJfN4Tf9E7smHMk2JksCkWZ02sgX1YmMFz+SnHSrzQ5wmt0is/Tl0XFQdGQ4kGXS7ng8zom+GSz4tOGEOseQ3Z5sUdKBF7slS8G3az7KXqaUSLoJO93MRw5bJSPggEtedjdjc6ePvQPsrMfS2MknjCrLMingWRkNG7OxZlG+XEoKH2MnfwnyIpAygPFSUssGqWB4unj4I3kPhQKwx/gAEwm/XIsaPJCX1BLyJMoa8pEluVRcvuQyuTNyg7yo6DUy6JBeWPIdyiIhrpaBEnCRbz1ZSjIsgoHvAhw9BXhM+RPQc+TE8UM45lj+owPCOUZ4yrFgVbrkELBLBPJOqCpGoKZ7lEuC0HxqygTKmLAra5TWfjcMh/X1yQ3ItEYwny+WQ7U5yP5rUZT0zio3nql+GG5FnLOyiBSEgX8Pvh9UhoxfSyvEvMil0kjndB0ETnYzJryDwRD2NvRgbXr1uLCCy9CW1urE48XgSwSfvGLX5gXT0qHq666ykwx2R/3g0W+FzkS8Ftu2YANw7UYd9g0zJ05gn0rn8Rjd21Eb+2hmDRvDibWZpBd/lP85vqb8auH29GO8Zi16HK868OfxKc+8n5cecUluPj8M3HGwpmYEkob0/19HZ0Y8k5Ea30BbcW1eOC63+Cnv1+GjWNR1B1zKS78wMfx8Y99EB98z7tw6TvPwdnHTsfMOhLlvg60b9uBXTvazZfJxlAOsf41eHT5NmwfZD67WfajXRjIhJCJTMSUiSQWEdbN3BCy+9Zg8ZOrsaqdI/GmmThzbhalrffjul/chXuf6Ue8cQHmnnMlrvzYx/CxD70X733XO/HOc0/GiYeOw5SozKJHsWFbAlFvFpFQL7bs2IPNu9kYjluIMz/4IXz4Ex/AFRecjwvOPQfnnnsuzj2vLOecjbMWzcP8CQUMryGhX7oVHbkqNB1/Kd7xob/GR959ES5n/px1+nFYeEgz6rKDGNrNawZG0Bs7HNNPejc++O5L8K4Lz8U7Tj8U88cDiQ6+u115BKcuxPHv+wTe/6EP4Mrzz8I7zmE4Jx+DY+e0oKUmwDpnCpL5RoJ0xy/xm1/djFtJygdj83HEWe/FBz/5cXyUaX3fpRfinWcfj+MPaURdcQSDe7Zhz65d2N7L9ixcgwl1A+hcuQ4rnt6DwdpJmH72h3HZhz+Fv7r0HFx4PsvnHKXzHJxzzlk45+xTsei4OZg1vpZ5JeUdkYsjt2sxVt13E665fwd25KZj9hnvx2f+7bP4yCXn4R1nnoHTTz0OJ8yIoiFEQkxyVxdqwMT6BLyFXXjs6U70Jasxftp0nH9SFbrWbsJTT+1GtzfKtlvWRV7E3eMx/5AWzGgOsyPRtLOd2PTkfbjtd09gfSqAPJmTr+iHp+EwHH1kNSaHe/HEHSuxO8n3snUeFpx5Gg4bd6AygSgNItmzHg/fsRwbevh+xtow94xD4Nm7E71LN2Knl+3TYYsw/+gFOLLhJSgTimlkt9yEe2+9BzcuGUV6zomsWwW0xLuws7OIhnmzMfHQ8WhRHPzViI6bg7kLT8YZzN93XHgOTj/pUDR1r0Lf3kF0lapRd9pncOX734+/u+oi5vu5LItZOKRpDDueWIlNCdbv1sMw84TTMLf/Nqy67ef471+vxNqBKtQvOAtnf/BT+NQnPoSr3nsZ37HzcN4p8zCnNg/38D7s3bEDm7f2oj+VRd00P/Y+sQLbNnehu8T23cu+YSSJngEfJsyajNamGMm5eoZe7FhCQvvkFmyPk8iedAIWHD0d00J/TpkwgMS+jVj8hxVY1zmGfPUUzDx5ERZMb0Trc5QJCRTGtuHpB5/Gii29GHZXY9qxrSh28Z2+fTFW7EzCf9QlOOcTf4fPXPUuvPsdfO/OOBVnnjQNrWH2TSz/qFb/mTkX1e4Ucpsfx+rN+9Dunoyq1qmY69mJeC/f6f4Ssi4PciPsk4ZJ7Jsmor6lBc0R1p9SDsM7lmPTiuVY055Dtu04zJs7CdPyy/HU736F629ezPxlvzf7DJz8ro/ig3/1YVx15eW4/OJ34JxTjsSCaVUIFzNIDo+wzU/BXT8e9ZOnoKXahwgTKqW8K59GsW8TNq9Ziac29GGwwD7Dw3EJxweFmtloHj8dsxq8CHt43Lse25fcg7se2oCNfSxvv6wvgwi2LcCcGRMwo7QBmzdtYd4w/KYZmHPifMzjO1LP5zhtA5+Z6MfglqewavUGrO4OI1A3Ewum+NDm2onFa7vRkWzBhKMvxGWf+Sje/e5Lcf6ZZ+GMs8/CqScdjfmyRBjbjZ6ufdjVlUa8EMWESezfe3Zg1cPrsM9bh4ajL8HZH/57fPDS89jGnIzjjp6LOROrEC0MYbhzK3Zs3opt7XkkfE2YPqMRsSD7Ro41NIY5WKjr01hpcGAA9993N679yY+wdfMmtLS24rRTTjb5XP6eYGFhYWHxBuDVUiaUu7LXBjmS9xSJpywQ9J0nzMeFSC6jJHxhkjxZIOjrctHMm2fnx2uNw0VujSk/O25SPUOUvSR/+kIeDgUQjUZQU1MNTb9obm5CXV2Nmb8vmq2MMZ2Y/vhch5RWvm47JNWAm4r5vJwp5hkHxwdBxszjlzVErkAKwB5PA+B0voR4OkdSr6UNM0ilONggIdZcRw0wJFJEyNeB4p3nb/JRINN8dZjGIoEEWPP35SCxvavbLMXY0cUB2ShJLJ8t0WoMcpyoJQ2ldHD5OPD2B4zlgJdbzamVQgLMP83/LDFMCS9yxMV8DYSMvwKR7JCmG2hKhqYVKA5Mv7H2yGWh6RQi5/pqX2Ce+zmyiYbDJo9FtvVVuL6WAw4eaxWLXCoOTW8fV0eyXl+F2qowaiO8nuWir/36strAcqnlYDHg9Zi80RQWpsLkv09kn3F28t2xQFD+Kx4qF10jhY0IuI4rFgqVMtN5KSeMTwymX0tOuplmr1f5orSzrKQYyGrqDEcxvE32GLIakdJAovqhctq/qgezRCt9+Jk/mv4QUXrCEQSDETQ1jEMkGMbg0KCpI38Kyl8pEaLRKOrr641PilesSBBYVkVZgXgGsXf3Sjxy3R14esdOtDP+I6xHex+/BcuXPID7OVi9/65HsWwZB5VoRM3Cq3DZlR/Eh995Ek6cPwMzpkzB1JkLcPgpF+PyT30Wn/385/DXf/1xfOqy43BUqBt77v8NbnpgBTYP1aPmEJLaq96Hv7ryLCw6ajZmT52CydPnYt5JF+PCj/0tPnLRcTh1Yh7oW4fH71+Mp5dv43uTM/XLXduK2qmHYs445vyGR/Dk7bfh/nUd2J0BCsxrU4bMdJescwpZjK5fgvVPPoLlO4fQ7ZuDQxddiqs+eimuOGchjjlkGqZNnY7phy7Ecee/H+/99Ofxt5/5LL76uffiPecdickxF6IsW7fLD1+oEeOmzsEhRx2FI48+CkcfdTSOOvpos5Ucs3A+DjtkMtpYRyPMVqO8IgmNNk/F1MOOxhELF2LhcSfg+FNIys+/Au8+92icOsOPaJ6Era+AXLANs+cfiWOPPRYLj13AsNrQUhUEax/80SY0z5qLwxYeg+OOPx7HcnvMvCmYNi7E98ApRhR6MNSxBIufXIGHVw8hEZmGeRd8AO/+2FV4z1nHYOGcaZg6ZRqmzzsBJ5x3JT70octw1dmT0OYfwL4Vj2HpQ49jeXcCvUXWe8bdG4ihduIczDqSeXP8cYzTcTjuOAqffzyPjydZmD+dbWNQb18ZbJtKmYRZmSaZk5JW/hFITAOUEOt97P+z9xUAcl1HtqeZaZhZA5JmxEy2ZMuWWWaKnTjoJLvZ0CbZ7GYp+0MbXAqj45ghJtliHjGMRsPMTD3N3fNP3Z6xJVuG7DqJ9/8p6U6/fv3ehbpUp27duglIzClHxXUfxQe+9B18/zv/gq/9zS24dUMRxCZHr1BWXKGnIlURkwfWAuRkJyDHPoCh0wdwppVjm/wUI1jsPYGm8+dxcsAES3YB0jKS4Xr1XfkjVkkSZhSHcv/1xJsq3bhSRD03/U/gs9HqVopBefeSr7+OYoEh1G3fg5PHmzBgzUDR5o/ghi1X4JqSCAxDB3DoyHnsqY4wbpI2Ac70UixcxXqVul1G/q5cgOJUzkGCzjn2mFNLUbRgJZYuX4GVq/i5sBQVJR6OCXGNiF7PsSPajVM7dmL3tjNoHGVZym7G5rs+hs/cvRlXLi9DaX4u8grZ11ZswQ0f/jA+9tFrsCpDB3N/Jc4d3YFnKkfQNsjxmrOozjEHc8syUWBpRf/hx/DoC6ewt8EHv5xNLFyZ4YPw6R3yJE7yvPBYPuXvm9HM73FFujYWQKC/DxOTHHujHJ85Pxk5V8k8ZBbfI8n5yFpwHbY++Pf453/9Pr73jS/hE9csxPJUnVKASLNSETFOtkqO+8yDwY20OSXIzdIj2nUEe55+GbsPNaLLy7lZPc70VeLMBeea8GAHeo5ux9Hjp3Cu3wxdxjpcedd9eP8Hb8CWtRUoL5ExrASlyzZi4+2fxAOf+gI+/ZlP4y8+9THcc+0KLM3gWCBDUnyqmSamId9ljknOQWJmBpIjIxz2zqCmugUjQVGaBzHS1oSGk+fRNqyFKTkVOVkOWJUDCVUk9SfOLc6xnF+llJFQTCndg4wjJNcUNsSvjZR/plzCY8mDTFIanQOOlEKULOJYsWo51q5ZxbAOl21ie7nuGmxdx/EjmfPf2ABG2zsw4PVjUhOfS3Vso/aUfORWcKznGLF2A3lwPce4D/0VPvOp+/CBq4uQyvbZdeJ5HNq5C/vagxBXPDOKjv8pyTwuWzTFWky2b8qCQpw7szRLszRLs/T/Ar1L08WlSVaeZc+9gWjaRkBo4+QmjhUdciIDwZ9JADFnlQiBkZzcMBH0YZzCrpfXgViIQgMFDVnYlhV1Bg1nNzntQPbceQhaM9PTOHFnIS01GTYCXrFyEAVCHJSKDwBOYsGAyocSfhiUrKAmaQoOBGohAe4B2bfP1PhumGBUPP+LPwGlUKBEGYjE4A2G1dGJciKALygKDwo1okhgjMrTgKxwaykkaCgUsDwhCbL6LgoFPiOCaZDx9g8OoaauHlVV59HS0gGfPwyrjcAgIQnuxAQkJRMUsVxpGekqpPA6JS01/p3CTCo/404NE2BziLIgbn0gp0FotHFwLSdeyFGOTocbFrOFQDiK0dFRdeKBhmUyk/cOgge72aw0UtFQQFlUpCYnIjczDeniBE2AtckANz8TbLL9JAYTS2LTa3hP7hvhtBgYh4HPieNMPcRBZXpKEjLSUuC0U+hl3HL6hZyEYGYeTUZZqRdEGW92cSeTcYWCKAxm6kgUChcqFWaC1JoCFKxfUaSIkMQ/ysGXNGVxHhebkuMk4/4plE8OiVvaBF/WMUNaMUsVkY1xi2LCyDzZHU4kJqUgPT0L2dl5yGJIT89ERka2UsqIZk6UFG9F6enp+MpXvoJvfOMb+MQnPgG32z39y/+Q5OhUWzpyiuegpDAHmR47rDo73Mm5yJ83D8VZach0jWMq0Ki2FrQNEXAQ0Jet34iKeYXIdMYdTL5KBidcBWuw/Oq7cN99t+H2jWXI1I6jo6oWPSOTCCfPRfrCy3DTylKUiIO8eFeJk54CbVo51q9ejLWLUuA2B+GtPY/xpiblr0PDNhSzFCChcCNu2lSOtVm9GK5+GY88dgj7q8bgJdBQFSHEz0gkhK6mFjTXd2IsoIc2bzFKFi7FyvwUZFrY1+NPktgeLOnInLceV9x2D+65+xpctXoOFqQnwcK6FL1RhACxr7EaVZVHcORwJQ5XVqJSwuHD6vPI2QbUdYsJOkeA6Syo0UB0Tgo1yg2mqYs7qZQxRP0uChJRXjEIiFcvy1ik2qrSV/FOvN3y0fh78s50Gq8ShXxvUxUaunrRGvCw/iqwfM18LF8s/hAuLqvemYbspUux9PLlKEk2w+ojaOyoQVWbD73j8XQkb1MEH2zibOeSi9f6iQry7/V5YL/Xp+cgpbgMBW4zzN5aVG//Cb7+ub/FV772X/jRIy/ixYPnUT1gwFTSHJTOLca80gxkJdgUn+MbpS4kSUtPIJ+MQoK10iICv77jOHamA6fb+GvAi7FTx1FT1YwuQwoK5hciPyeJAI3xqDy+OxTxjcNkFRXRO6FhBEaOYvvOGhxvBsxJC7H+yrW48eZ12LCmGIn6YTQfPIIDu6swPNMupH5VOxCGTm9h4+Vr7JXfpPKlbuQuP1VbEQ5JO/JiKlKLczWdqG4LI6p3o2j9FViyciEKkwm41ZPTpLHAkroSRcs244pyF3IsPoz19+DkqR4MDonPHxnrM7Hyxiuw6epSpIWacPThR/HSy8dQ4+WcpdKejuuPTjLKcvbTZ3OeysXcAhtSnJMYOv4Mfv+NL+Or//QtfOsnj+LRbQdwqHoE4/oUZJTMRem8EuSncsxlwWWbnGoI8SahFAVhzrewOuFeeg0Wcxxb7mG5jz+J3a/sxMt1o+gNxvueIn5qtJyfRwbQcr4eXT3DCDpy4Clbh+UV87Ak06Z8tnAa4Pw7xblcz7gzkL14EzbedhduumEjVpWlI5V9UMZJycNFJIODxogpRwFScopRkhSBofMUGs5Xo3YihNHIKDqaa3Dq7CCGo1nIyMnFnEwdbCxbLHZhRch1CBP9jfAP96DqUCWOMRw5xPGJY9TRE2dxrrkf/ROyIDH9+AUkfToWEbkkohyQivJBZJRQNIiR0SF0dg9jYpIvml0wJqfAQ3nIpqQOxVqStFnZ7ijKBVG+OuFML0TRuiuwcvNlWJLM+TzQhZ62Gpyuka2WrBvh7QXhv0/x8XGGZA6fpVmapVmapf936I86qsuec5mdtZz4tP4QdATkulAEOkr/ek4wsn1ATO9jFAYCU2FMxghOGCY5QQZiBOsaWZ1nPBQ41Go/wbuyIlCrxFPKGWJKYiJSCcRdFCaNIvDL5E8JOy5USy40ClCqbQ4KuMpKQFx5oGj6mRkSnwKyai6OEcWBc5gzeyAspwFEVBDP9lHJlEzM6l8cnMYFK8nnlOxMVkJRlFLdlFKC6NT9Ce8kurt70dvTB3EIaCPgT0pMRoJ4lnYnIMHjUfvTbVYKmGZRChDMmYxqtdzukG0EIkgShIWDmJgYpXDZj8HBAYyOjmFSjjz0CXAPIcJ8ii8BARviNyA5MQnJcsyjy4MkVwJSk5KRRoEj0e1RWxTMeq2yLBCFgJFFM5LfBg2FmhBBNAGBJhqAnvWjjQQQ8Y8hMDEMTcSnHFPazGKVYOA7GvWuw2aBm3k1G0WCizE/fhWkoSnLCJL4T1B+Kqab34UKBRHKlU8EBgXMKITMACSlfJhGfnrZ6mC2QM+gkWM0ySeH0wWH2wWL3Q4Dy6VneQwmA0wiWDFPTheBtCvulFK2fRgZDLKCxjjMdps6btSTwPpgndgdHuXtWk4fkXww+bck8Y+wdetWPPDAA9i8eTOsVuv0L/9DMqbDOPdefPAff4KHn/4ZfveTz+DW8k3YcsXH8MVfPozfPvtLfP+TV+LGtHHE/AGMsc51FCjTMpxwOMjjOItfRwboxVu7ncDFoFHHeg4Nss+FyGePrMSmw0X+Xdos2sSyka/kqVE2ME8MYWp8lHUtlh6kENtRUj6W3nE7tly9FHOizWh//ud4YRdBfk+UfZt1L91N+nYsjNFx2dITYp8xwJqYCjfTt4rVwqVIw/bJfm61imJK2hAjYj/Uawcx3rkTx37/C/zzJz6Ge267DbffcYdyiHnH7bfx807c+5nv4GtPVqOuP6AEapFtp8TUeaAJrWcrcfzQQRw8sAd7tv0OT/3mu/jPx3bh2fM+jBgcyJpfisLSAlgtbNOKpKfLvwvobdoHOzzCQ8PqdI2Q3g6TIxVpLhvB64WjzwwR1jgSYEvLQKrVDMeUDwH/CPt7CD6/9BqOL94BdJ54Aa889O/4r3//N/zbDxj+TT5/gH/79//Ev//mRTx9qJPg5AIlmMYGXcpalF/1MXz+k9fj5mVuOIbqULv3cTzxw/+Df/niJ/CJ+7biJrbfa7Y+gA9/9Xd4/PQ4+nxiDXHpyUL6hZzekV5ehjmLC5EY6kHDsbM4W9WMscl2nDpxHlV1BGAE7csXJmNODsdCttG35dcfSD6Ore+Ihpswevh57KjrR0OsBJ7yK7BlXgKWrFiE/E2bsNzNsaTxAGoO7MLukSkMT7/2GsXHoovpjfde+8YxbCpAJNuPkXG2J1Fm6dzIyPQgMUnGlunHLiK2b2sacjLE8ovjXzCAwf5xtoEQB0tRjHPMXnwHVl1zC+5daoSn/1m88tJL+Pl2WZEOq3n1fwb+3ilJKXWcIzNQuOwqvO9zH8d91y1AqWkYI7W7sfPR/8C//8sX8YWP3Yt7b9yMq7bcgls+/g32w7OoHuZ8LPO/jO/xyFRbktFdjfUwY8q2EIvXbMHtN81FcVIfqre/hOcfO4CznWPwcg6RjiNvazSclwM+jI744fNxXLE6YE3lGMYxXZShYr+CqQF0n9+NHb/5EX7xb9/Hj3/0Y/ziZz/Fr372E/zs4W14sbIDQ+NiXRXPy2skOZJOmor0jCIsnutCsq4RrXU1OFXTj772KrTXV+NMrwmhzEXqxJ9iJioWU6+1AcmERDyEkfaX8Ju/+SD+5p7b8VmOVe+/9y48cPcd+PCDn8Hf/nQPttdxvpRXZjRC8h7n4qlgI9oO/xI//uyH8Bd33o7775FtV7fi7q034r4H/xb/+FQdzow5kLlwFa649UqU56bCSRnntTxMj1jx/9O85ghvSoU9MQdZiQaOM5RxfF4MD/kpY6lSq1MeJJgY5CjJmWzN0izN0izN0izNkMxwfxySySpEwUdWhUOc1LwEomOTCIxOIDA2Dr93AsGgn4JISB0V6QeBBj+9olRg4NMEGAT0BB0hClA+ClRe3yQmOdkF5FSGcIiAV6tW2N2yZ162AMgMSQArZvByhKOBIDMOXEVoESd9FBT5KSBbmdkTmIoyQ0ewH3fEyOf4KaazsrodDkfhDzI/geCr2w8CsgVCgJOkJROrfKrVC07VnGxjBOaiRIjwuygQKAbEFQwRxsV45HGr1Y5EglZRIJgoiItKQoC2nJogpvYejwupKQS1CW7mR4ORkSG0t7WhvqEeTU3N6O8fUKvlohCZisW3EohPAoqQEhOzwoxJGcn3iBw5RyE0xLSNWj0SCday0tKRl5mFvKwsZKRS6KDQJU6tAl4C0kiQsksIOvJcTrLw2Am6RZkTEIeLkxQ/IrBRBrGxnFZKF04Cc5uZwq/4IKBgKKs76ohPsXogXw26uGJAzBslqKZBHogQGffhIN8pPLKdSJBrUSCIZYJsHZA6iT8T/12cKEZE+cAiThHhxMgfudaZjEggz8R6IyU9FQ6XUx0VaXXYYBcHgnLMHvnpYXAlJKgjx6x2lzLvVkdgqq0SJnVKh1JQsC7kqDYJyu/D25B4PP3Wt76Fz372s/jJT36i9hi9O8Ty65n/hBSksVxpKS7y3wKL2Qk36y41PZHtyamOMBT+KyKvRFem9C7k9ZuR1IM0YukT0s7kbfFVIttgpn98IwmvrS62GQr78gjfddniKjXpMxoCdBhcMOdciY2br8HdG9KQGa3C3ue24YlnjqN5cBIRqXclJMfVSSKgsruwfpm2KAJVQm9CF+WL1+q7AUZbOozkQ8mCCnX02BUEhpddtgEbLrsMl23YgPXL5qEij3Uvx7XwFdWqAsPoOPQYnvjmX+FLf/lRfPRjBNN/9WV8+VsP48mjBOLOCpRuuh8P3LERNy5xqqP9/tvEsr7qG0SWHsln4de0CuZ1JOWSvhB/RsYjsehRylfhFX+Pjveh7eBTeO7HX8O3//Wb+Po3v6Xa37e++XV841v/im/+5Ck8vK8V3WMKmrxGWgscucux5r6/w9/+10P47WM/xU++/jl87gM34vpVRShys3/1N6DuyLN46qffxVf/9nv4r6cOoTqihZ9j4xuJeRWLh7yFyK5YhiUJ7OO1x1BzeBuOtR3G7nME7aEcJC1aj5WZLhSZp7cPvEpSf9J6Xvv3BpIyS9sW3qkbHGt58QbLi7elCIabanDohZ1oGggilpzAMcOIkZP7cfpcF872E+SnG5AYa0BP/SE8u2sAXSPTr/5PSPIuylN+qnbHeU7AmliVqOJfggT4ieUchzr1vmzFUubv5J68EtFlYM6KjbjlQzdhTSGB7JGXsevXD+HlhgE0h0RRK/1aYvofEN+XrF9MjFnqQX7jNxmvp1gRprxVyFp/Pz7wjz/Bjx5+CA+Jcuoz9+P+a5djWYETtvAQ+usOYO9jP8SP/+nL+OavtuPpGh+GgyybMGUmnWl+SLeOTRnhKF2D8uvuxrXLCzDHV4mGfU/gie21ONUmiwMcixRD+Yf9Q41hKlMyT8SV0/FfRQ7pQefpbdj24+/hx9/6Or737W/h+9/5Fv7jB9/Hf/7q93j+cAuGRoPKUu8NpKIxwJOdh9IV85GXqsVEWx1O7j2Kuj170VDbhB5jMtIXL0PxnAK4OF+Iv4GLSW6IEjcRCRl5yCstRUpqGpatWIE5vJ5TVIDcdM5R1pk2In9miJmSY2FVvzyEI7t3Y//uXdi7awf2HTiBU80hRLKuw7V/8TX8wz/+BT6yIRsFTlHaXdzT3kCqrHEZQrZ0xtgutf4GDJ7+T/zn1z6Pjz74ID72UYYHP4VP/5/f4Ic7+9ArjmzffjqcpVmapVmapf8HSPDbOyE1b70VzYC5P5iUMMwZkf9FoUBkTlAbIGD1Ks/jkxMTytmdHBkkzvHipyYIUJeJjZ8CiPiyApAEoRGfX51rHvT6EPYFEZF98RS0xRmfrL7bjVbIqdyGmBZmgmYL74tIJVYIAv61olggQBRnhAJSlczByVaOVlRQiMUUE3jZrqClEB+LhpllOZqReQ4E1LGCfjlekEEUCuL7YOZkBDUrMwI581n8GYgPA/G1IM4N5bQFUUj4/eKLIQwTQa/bRaHB6SAANzDo4bDZlPWB3kiUTmlITlTo7e9HW1s7Ojs70NvTi0GCVfFtIGffJyZ6WGaLEhbV6RTMhQLnAjhY8VJO8bOgF6eLFPRjvC+WoyLQStkF4Fv4WyIBdW5GBvKzs5GRmgyHxUi+iUNFPdx2CxIcVubTBpfdqhQGVga71QKXw64sKORTtpeYjTqYKOyKkKFlrRkpkXlcNiTIue+Mw0iJT05KCPrllIQpRMKiGBB+T4PY6XJEKGErMMlraXayVUWUCmoFWpqSKBH4u/KzQAFItRANpSDWmYF8dZEvKRkpSExJgk38NljMqr4lmMkPCbKXV/wjiONGUcKIgkMcQ4qiasLnxbh4ax8Tr/7DGB4agI/tNG6yfJF09wYaGhrCr3/9a/zwhz/Es88+iwm+96cjB3TmNKQlm+Axst1NDqOtqQfDwwRMl5InI73obT6LY5VVqO0aRdhoR2oG26CZbXiwD6NtLehkP7vkWm80hMGubnR3DLBvsN8kpmPCkgw5/lMEe4GFJoL60JQbKYs3YN2tN+GKuW7Y67bj2EvP4NmzfWiaYCshO3VaAxKSPEhMtsKgZd/q6cBAXy/GgqHXAU6hGPt/L9rPHsfpqkY090zCF2L/lWNmYYclaSFW3PwAPvqlL+M73/8evvjFL+DBBz+Ov/3bv8PffPnL+MJHb8Gda3OR7Wb/ZL9UQxPTN3vSkJpPYb50HubNZViwEiuvuB23f+RL+PI//AP+4dN3446V+SiwxFfq/tskllNpacqfiC02isnxNrT1jaLHR5ZOP/IaUcAf7sdYWxu6JgMY0zpgs6cgI83A/hRXLmhtCUir2Ij1Wz+Ae99HEHf/fbjvPob734/773sf7t+6EVctyUCS/WL7kinWnygWI/oEePKXYfnmO3HXBz6Oj3/6C/ji338NX/vXb+Jf/+kDeOCyXKQM16H9yLPYdeQEDg0A3oj0g9cTGcnxbspahPS8hbhskRupkXo0HXoFLz9/AAdbOG5nlaFi3SoUeBxwcGx/tSfpOV5y/JPtIxoCmahYpLFNXYyB+LSMC5OTCPDdoNi0aQxqjOHr6mdFzJp0U9VV34zCDWisOYEX9vRhKMA0vfXoOfQL/MfX/hFf+uuv41s/fA77ekMYZzv29Tdi/+/3oa5jhLXxPyEB/2w8pkykJTmQKkvlkTHlvLS7m3PZpfonODdOtKKhzY/BCY7tHHMzshPZBsyqnFLmGNGf0VaK3LX34K4tS7AmpRMDp3+PXz95Coeq2afVuPpWzCBxnBXQrSxFRBTg3CF1IY4zp6bC7N8yJr/G4jixLvw+tWVPjiad0ojCnk9oA5AjUQ0JRShZdQ2uv+MBfOgTn8Gnv/SP+Mev/yu++52v4PN3rcHqRC98jQfwyo5D2HG0HQMToYsrbeaSeVP5I/hOKl6Dq26+ElcsS4Sx6xQOPP577DtSgy7OwyE1N+hgsdiRlGKH3aGHdnwEkx0t6B0dxQijiUqb0bH/zN+ETfd/Avd/8i/xsdsvx+YSzg++fvR39WNk1K/m6kuSGiymoE/KRlLFKswrSEXKRBOaD+7Azp2HcKw5DE1SCRYsLcCcAo7FwpfXt2GJA04401ZizZ2fwMf/6V/wd//8VXz6s5/Dx//y0/j0Jz+MB29cguU5IsWQOEbFSd5lXbL9ZC2+FXf9zb/g77/7PXzra1/Clz5yBdaVJsJKeUUrx2ln5iOtMAvZTo7BIptclId4exBWs6bV/KplDU5xHBpur0PDQBBjGhOc+ggc3kqc2vcUHn/kUTz1OMNTT+PZ7YdxuH4c4wHxgTRLszRLszRLs/QaybzyxyFZhSPAUJMXU4kDjSiFkxDCoQDCokQgaJgKcCIORqDnJGWiIGkKAwZOnvKORsA9BUitLwTtGKHNiBc6bwic7yghaAhIJHIRLC2wmyio6imoTxE4RrQw8nctpfQIhS7ZXxiV85d0BNlisUDh18Ci64i05HSCqJjvRynYRQh2GRANYCrsJ3iXwHxSogqHIsoywSsWCuI4SdJnLDGtCRFO5KGYDkGmHeWEHGGIanjN32XqlXzOLELJ1gWPx0nhx0ggTnBgF5NtjbLS6OsfQHNLBxoaW1RobGpBV1cvxse9SjBwOd1IS01FUkKCUkBYTRY4CFJku4ccz6g3kOcMYh0xJVsW3C6YPB5o7Q5ozBZM6eOr7RKXrI6ayIcklxtz8nJRXlKiHO1lE4gnO+3w2K1wmJk/iwluXivFgfhnUFsLCP4sVqWwkH3yokDQUsgUB1PaqQBMrKBEtwnZmYlw2vSYGB3EyGA//N5JpkvASl6JAChrMKIokLoWiCRtI0R+Rwh41EkajFu2dcjxnnojwapanRMFkzjMZJ2F5BQPCkQatiFdlCHG/BEgWo28FsuSoNpiISd7iPIpIp+T/C6WMUODai/yYG8nenvb0d3bis6eFrR3NKKjtQE97Q3oa63D2GAP0xNA8NYkipDh4WH17NjYmPr805EHNkcJlizMRmEayz7WhYbdz+Po6Vq0jotibvox0lRkFIMnnsP2X/4rvvONr+Mfvv00drUGYS+vQFaKG5bxOnSf3YnnDzfiTA+B4IXFiEzA11WJPQdOYvfZEYxFKcAvWIDk0hKlzJk56tM/MU5Qwmv7POQuvhZr5mdiU6EX401H8MwrZ3CqaVQ5NBWHopklxZgzrwhJ1ilouo6h+kQldtb1oWNSVIkzxDqfaEDLkcfxyI++jW/847/iB7/4PbY1DqGHfT0q+/blXPecIhSLQqBsLubOm49169Zh3vz5mD9/HuYWZSDTY4WJA5HI9VIsjdGFtIVXY/MHv4i/+pu/x9///Vfwla/8Hf7ub7+IL37+L/CJ923BNYszkeF4F8RnRyoc+YtQmpeBItsEJvurcXTncRw83Im+AEHT9GMCfaITvWg9dhSHtp9A4yDrL6EUmcULsCjHinSbKNTYJ5xpyFtzM67/6Bfw2b/+glKefOELDF/8Er7415/HFz5yM+5Zn4cM98zWDBnWhtB5eju2//zb+MG3v4vvPrwH22oIoqwpSM0n35auw7qrb8TWe7fi+k0LUOwQfzdDmJgcQ98EEHqj1kORrExPxRxISivE8g3zkJc0gf5zR7HtyTNoGvYgdV4F1q3Jgcdh4vg605cIbAg+TY5kpBAA2gleJ0a7UVfdiaHhC5ydchwI9HWj4+RZtI/54Ne4+Q7rMlH8tsioMUPTCqLXGo2imdVpiAVc4y6cP3EEe7p18NkKkDenBKvmpiApyQOH3Y2U9AwUr16GOdkuOCa60Lv/WRyp70DdW/tefRuSurVDoyfYrCjAglIr9LExdO59Hkf2H0bVYAj+i/gaRaDzEGr3vYCd9Xwu7EZyRiFWL0tFajL5J0OnPEYAGeZYrk0qx/o72Q62lKIw1oaqp7bhYOV5NLHjhgQ8qjgvQcEBDHecx5kTJ1B5vB5dvQHoLATubgtc+hjCXs5FdRwXeyZkHeBVio4MobfqPNp6BjAasUNrTECil3Wz61d49Mf/jq997xE8vrsebSELrGkFKJy3FMvWX4Mtt78ft169BpcVO5BgiWJ8eAxD/aPqaOKLXAtcRKzfMMcJWwZy127Fpms2YU0W5+a651F5+CgqW3wYDfJltj97YjLyyucrnz+2YBdG6vdhf+VZVDZOYDTECUabhqyKzbj6I5/Chz/3GXz0ri3YsigdaU72D1kE4CR0oU7jIlJtiNKLKRW29EVYMC8fc109GK3fg13HGnByPBWeOcuwtDgZ+Z74K6/qAl4luWFSFlSZpQuweM0KrF6zUjlSvPnGa7F5TQWWz89HupPzXPyFOKm0WY/6FCQUrsH6W+7Gnffdiw985ON44GMfxX1XL8PqdM5zvadw5MVd2Lm3Aa2TnPtkcWO6PPGsxMug+oh85bzp729C1c5t2Pn8XpwbAgKu+chZcD2u3nofPvTgp/AXf/VZ/MWnP4dP/uUn8eC91+K6xYnw2HQXzSezNEuzNEuzNEsXzlsy9UiQe2q7nBwNmZ+fnyH7v992leMS1Nrehl27dsE6MIZsAn45ZlDWk18TnQkgODFJkMUNAwG/kZOgrGSbDXqYeW2gMKELRCAOsQ16ExxJSbAkJWLKakHEaESI7/n8QXhHCHRGvQSLIWWmLdYIYTHfY1riBDGmiSmz+ykxHQ0ElJJCTLqnCExllVvD3wUYi+d/vRIs5OhFUViI46YYJv1ilSCxUZA3yn57sSSwELybyC0CKa2REziFVOZTlBejEwEEQjF1DvyEOtaRgJdCi97AZ/lPVtflBArx49A3MIC2ji60tnWhp4ege9KnZnzhuFgviA8Fh91GYG5X32MErmLFYWA+xTeBmGbKaRKySGMy8zuBnexpt/B5WTH2EVB7J71KkeF22pWfBKOsJDMFcWgpK/hyjKKc5GC3WGBivmSPtIH1IJYTkoZRb2De9ep5sSiQ/esqh0xXHKpJ85BVYimb8m3AfyK4jBBY9/X1IyQKnShBh1IiyPYBeY7M0sb5LgUWqwT5lPdmmpv8Jua9YqUQ364ijzD2qCiB+D5/NzC/VpsZTrGYYPmsLA8jQ4h89E9MICBWMKOj8A4OYay3H+PdPRjp7sZwL8NAH8ZGBjE2OoyJoUGMDw6oM+IDY6OUrnyoravBmYY63HvPPcjNzY1n6hIk2xwefvhhtf0kOzsbt9xyi/Kj8KeheJtM9EQwNtiNzoZO9HQ1o6O/n2EIw4N96O9qRWvtCZzY+xyefvhRPPHSARyqY5kT5mPuymVYXpEFx3ALBkSh0teF5pZe9PYOYIj86O9pR3tjFc4cfAkvP/UIHnvpBI71mKDNW4/r77kdNy9j2xw+i11HGtHoS0NS8WJcuaoAuYkWGK12FM7PQmioC511DTjfMYzxsUkEdUmwZ87F9deuxsJsK4JMt62jFe1dfWhvHyA/BzE00IPuDsZZVYlDLz2BZx59Bs/sPInjfWzfTg/yk/zoZb9p7GC/Z3s0m8LwDXeg5Xw1qs/Kvv0qVE2Hs2eqCV5jqO/pQMPZetSdakQfwVDC4quw+sorsH5+JgozUpCSkoykBDnzX44fnWbv6yk2gMHWKhw/WIPzbX7oMkpQvGoFFsxJQwaxyXTTvZg05AXHC6d2FEHmsZ787ehoR29nF/qHhzHQT35LWc8exuEdz+KpJ1/Ec/tb0aPJQf5lN+GmOzZiQ8Y4ho6dwvET7RhxEpQs3YTly8uxMN2sthXJUaSvBpOBffZiMDnlH8bQmRex5/Gf4YeP7cPu081o6xtDIOjF+OiQUqx1iBPLo/uxf+8xHK8ZgdeQh/ySDJRlRtBS04OxgBu5c+bg2vUu9J6rxaFDnczLHMy7fCVWLM1i+cfRcaYW9efa0TLOcT11LVZdfTXuvjIdCWMncfrIWew7N4lY6hKCzGVYUeSCpukIWjoH0DI8gZH+EQS8o5gYJ2htb0DT2YPY/+Lv8eTTe3CwLYhw8jLMu2or7r+Sc1JNFU7srkUnx12d3QljxIeJljOoO8/6PjtT92dxjqC4uradAP4R7N1/Anv7OY8s/yBuu/c+fPaD12Pj+stw+eWbsHHjOmzcUI6E0VaMN9WjleOFL2MpErOLsSzltcYQC/WjfvuzOHm+H60xB1wV12L9wjxUZIiKWmgYox3VOPj0YdSOc4wiAC1dtxXXLTQjWTfE9tnMumbd9vSgqW8EI0Ns730d6Gg+j/PHduLlx36HJ57ex/ISOBdeh3U3Xof7NtvgO3aE5RjCkLEAi65fi4pCtlfOPaaUHHg0fuj76vh7CzqZ76GgFuGpFJRsWI1FS4tQcNHRkBxn+w7hxPYn8NNfPo+n93QQsKeitCgd5sEa9j/2ocEx9DNvvnGOmxNsGz1taK87jiM7XsTvn3oFO852Y9BUhszlV+PWFRzG61/Gz370GF7YcQLVXYPo5zjoHWPZBqbbddURVO5jHZ5qQuOIAc7yTZg3JwWZk2fQ2NaHLl0BnBlFmGtoha+3leOIG7ayjVhcMQdlKUaYbUnwOABbrBddTY1oautH31gIwZgZjoJVqFi5CivKEmCf7MFgeyO6B7rZv3o4Dvazb/HZnk50ttSj6fwpnD26B/t3bceug+dwvivENlWOsmUE6hUZSHPLAgC7qzoashZ1Z07gUC3bpbUEZUtW4rL5Kcgw9KKnrRZn6zvQPcE2nrMGi6/eiqsWJiNttAp1xw7jVPcUAimLMb8kG3NQg/raBpxsASwpjGdNBeaVpUPNDhSFImw0Yf8Y2o4+j3M1zTjTb4MpuQSLC4zI1LTh4Ll+dE66kFJUjiVrS5GdZBW1BPRWD8d8jv1sj83Vzehs78ZAQA9jZh7SHBxn687g6N7z6I1wvqW8YphinbSdR8O54zhxaDd2P88x9amXsfNYF0aMRSi+8k5ce/c92Lp5PdauXIk1a9Zj1dp1WL12DZYvLEZphgVWo+YSipJLk5IJ+Kxs+Tt98gSOHD5I+cSMxUuWsq9dLkV/x3HN0izN0izN0rtPgqkUhpz+/noSy3xx4P92R0O+I2WCCKf/ne0Ockb/jh07YOodRraecRCgC9iM50AMomXCIVBkMFAgFB8ISplA0C9HC5qmtNCHp6CVwKfFyZ7J44KeIUbwGKXAHOG7QbEYmBCBeBwTXoLHYBBBgs2g7E1lImGCVlnRtvB9XYz3/D5M8R1EGAjKxWpCgLNsAdCLckBnBO8iROAr1gUaAwG2zQUrAYzDnQinJ0ldG8w2RLV6ddrDRIBAzh/EwJgXTZzUx70+jDJ4ea+3fxi9gyOsNeaXM2j/0AjGJiYxNunHGJ/pImgbHZ1QK7uylSAxwY3kBA88TnHQ6EFKYgIS3E7mn3kheJdjHKdYPoipf8iPiDg4ZDksBPs2Amkz49CLDbAC3SyvWIIQGNutxrhzRIP4j5AtBGL2yKCAupipk/eMwyTWGzpRKMT3acu1+J8wygkKohDhc+Ld3qCTEAf5srIj0oMICKGoWINElJ+IYJD1EBarAzkpI27CrJWtIPwnezTFuVR8i4ZsZ4grcYTiPhLYUkRRwfvxNCS/6lfyQPgQZRnEzFbKE1d6mETpwXfDYhY9LkqEEUwODmKspxdDHZ0YamvHeHcXxrpZR3398I2MIDgxoUJgeFR9D/M9+EIwRKco6LbiXGuzOkc+NydH5e1SJMqEhx56SCkTsrKy/sTKBJLOBFNqDlKTEpBqI3e9nWg5dxZVxw7i8JHDOLR/N3ZtexEvvbIfB89PYDRhIRZedTvuu/8mXLtmHorSM5CflYhEJ+vYR+G7hiDs1BEcOnwIhw/uxd4dL+CFl/di91ECYH0eCtfeiBvuugd3b6nAAlcfvHUH8dzBJjSPJMFVuBBXriki2LewzszQuVKRYp6EdqwNDW0D6JsIs1qdMKRW4M6tl6Fi4VykefRwmWLw9zYSbB3HyaNHCVQP4MCeHdj58ja8vOc4jrWz7eSuxvrb78fd11RglbkF1cfP42zbCPz+AfQ2nsHJ/Xuwd9cu7Nq5Ezvl84Lw4uFTaJ6yYbKuHr3NHejx62EtWob5SxdhXqoJrot3BLw5xfrQ30iQsb8a5zomoUkh4F6xCguKCfDfTJnAuzqzAx5xqpiWAId2EqGhZoKAkzh2uBKVB/fjwP5d2LHtFWzbeRTH20OIZK/GyuvuwF13XofrV6fC5WtE9d6jqDzdiUFbIhLK1mLRwjLM9XDAvnSiF5FWFJMOKyw2Pdv4IEbbCfqrTuAYeX2Q6R/cu5Ppb8NLzxPI1g5jLGkxFm6+BVtXpaM0dh4HjnRgMGBFcvYc3LjBgc4zVdhbyb7kyELRupVYsrAQ6Rwjwg3H0VHfgvopN5wr7sDVWzbh+sIYon2VOHrgOHac90HrmI+K1cuxcWkxclMJjGJ+eEVpVXMG585WMj9sd/t2YPtLz2Pb/nM4022GtXQjNt56N953F8FO+gDa9x3EngNN6Ob4PtnfjNaTe3FwD+td6n46SL3vJM/qG3tw/vghHG0YxzhyseSBT+G2G1ZgXX6yOmI4OTkJSUkpSEzORUawFr6Ok9jZShDZa4fOnYk1qzLgII+FzbFgL6qf/x0OnRlFV5hjYdn1WL+IAD/ToCZmYBDDraew67eHcc4fQdA5B8WXXY/LlxIY56Uhy6WHNjLENlSFqhPkSSXLe2Af9u3Yhm3Pv4wdR5tQE8hE3srrcMN978e9WxdieVIPqp95BQfrBzAUyUbFDRtQQTCeJuMvbHAn25DgDKDrbDXaBnyYVBYgbuQSCC5YPgeFFgPh5zRxDkH3Xhx+5fd4aNtxgmIN8ubMx6qVi5Gf7+H8wHF7mIC56Tzqqo6hsvIQKtmvdm17Adt2H8FhcRKYvBiLt9yC2++5HtetmYsCtxWOCMfbIQL9OtZXJdvwkUM4dIBjxvaX8PILL2J7ZQPqfKlIKN+Ma+/Yig2FbJP1h3Csrpd1mA1rch5KNPVqe0/jmB3mksuxcEEJ5qZqYeZ8Zua8a7MZoelrQEd7D/onxUpHC1P2UhQvJuCdl4uSvCQkutmegiMYaSGIP3MUJ5iPo4f24dCe7SzDS9i5fRcOnOlEJ9NMX7gJV1x/La6+fCHmZXOOJVgWg0eNWCn2VeHcMdbNuREMGQsxZ8FSbFiYirTEGAY7WEdnm9EXSETW0s244tbLsTSbbaH1GM4eOogTzTH4EspRWpyD4tgZnK+pw4k2yiBJBZizehEWzM9AAqtCCWBML+rtx2j9YRw7VYVTbHMmez7KC3TIjNVj7+kOdHttSMxbgKWXlaOAdW1V86gFlsQUOGX3S181Ojpa0dTWi/7BMPQJlEfaOXftqWYbDWFyqA3tZ/bj2P6dHB8Z9uzH4ZNNaA8kwDN/EzbcdCduveNqXLk8B+lmkckkY4xXeDEd3mRge1OSd2aVCbM0S7M0S+9d+pMqEyyyP1/A4h9IXQRsu7Zvh657kEImAa4CnPI/vmImIFIvgJXikIHXFBOmrxn4aeRsoxNzaMo+YhJPpA+t3QoNATFsZmitDATOAobDkTABPEHS2BgmCa7lNAixI4iJlK1lHAZZxScY53Oy51PP303koo33bKKkIMAWICtgP8g/AoAlhKME3UZO2jaHUh6AwrKY+YX4my8QxPDYBLr7BtFBsNpNcNpLUNnd24/BoRE1cQqI9vrEMsCnwHGA74wTrMqxk8TCypeCWFEkuF3ISElWRyumi2Mwt4NFNDJvBlhMBPMC/AV8x8LKp4Mc5SifmmhYeVt2Wy1Idjun/RiYlRNEMTU3y6q9nGig18LjtMNhs7IuYwTgstovlSHbDMh1ll1qRUdQr5QF5Gn8ODwRVuN1Jf/kUzm45DNqr7O0JalMXhM58lvcEZ+UT46iElsPOT/b6wuoPalytr2WeYkrlaRi420x7j8hXgf8QfFKnC3GiXGLhMfP6VwoIUUcTeplVVLyy8BqRtTvV4qEKfmcGEeInSA4PAxvXy9GRYnQ1YXAQD8Cg3HrgyjbgiYaoXDPdsE8RllPU8GwUiRIuZv5TstAH+553/uQnZWlcnMp+rMrE4RHWjvcWQQucvpAdiZys1KRmkRAZ2H7Fp8RrhSkFBD8r9mMLbfcgdvvuAHXLMxEpo081MmRdMUonDMHc4tyWIZ0pPFdt80Ek1iyELwmZRO4Lo+fUX7bbTfg1svK1NGFxphsE9IgYExFYulSLF+5BGvmpyN5Zr++xgxbshue1DQ45ZjLvCIK/8uxZOVyLJ1biBw58nROOUrmFEAbDmDJkkXqaFKn1QijiYJzQhaySpZi2Sbm99Y7cfeNq7FunofgX4OgNgHOjEKUlpWglO/n5+UiLzcXuXl5yLsg5GbnorCkDGXlC5CfyfJ5ElG6ZAVKlizDygWFyPfoYZEKf1uSdhhFJCwKLTcS00pRvmIVViyvwNxMFxIuHFFfTxq2fSuBa24RSucWoTA37qskxWOH3WKCwWiFLSETWWVLsXTDtbj+lttw+61XYMOCdKSb2AXYTkMBIyyuTBQtWoHlq1dg8Zx0ZNlZ9dNJvCVpDNA7WS85pSjNzyBP0pHCepGjXg3sh1PSlywJSMydi7krrsBVN96MO+64Bhsr0pHKcTRkJdCeswzr1i7BykU50E1ZobdkonDxKqxeW4652YksP0GlBbCnpsBdtAobr7kWG5fmIM/JzhkJIBAlYEsqRtkK1uGyOZiXkwo3eViYn4uinDTlPDXFTX5wzNOTH9bEHOSULcfKK67D9XfcizuvXYuNcxwcuyPwTXDOsCQhh3VaUso2lc90clnXDK/VPdtDQSGS0jJgiMUICNdh8bot2Hr7RiyfQxAu1fkqyRc9HA4j7Ekp0DjzkZ1XgoXzczC3IhNO6WLqmQgC3iCMSalIX7Aay9dehrXzUpHrEasroShiIc4fIStS8uZi4dp1WLViMUGxBYlJechfWIHinEzkZ2cgLZVgzm4mgJdTZ1gXmSUoWXwZ+9gtuOXue3H7prmYz/dMmgi84zpYHUUoWroKazcuQkmaC25RsDJFjTkRjpRMJJktSM9i+y5ZgvKFK7DmMrGYYV/m/PZq05SxmnNJWKwOhkbR4ktDcXkF1i4vYd3PQzb5V5wrR+Ny/Eh0wcW2Kcf6ml0E0gULsGDdldh8892448YrsWVRJtLdCXCn5yCNILeouBSZslXObYV5xjJGzz6cmIvsuSux/MqbsOW2O3D95fMwP3mKc34UOk82MstXYuFiguVCN1KZbmLpEsxfsQZLStORzUrilIEY25bZ6mE6TraZLCRksc9XLMbi1euxpJzjXroDSRn5yCwsxZxCpkf+pqZwLnWyHZnMypeLM4l9rmgRylduwmXXbMV1t96GGzZzbCl0wG6MWyKqTHOCkS2QgSkzphLnIG/BSqxeNhfleYmwuZycw6wE8WnILl2LlZs3YsOKPGSJ80Tx0URZx5w9F3OWrMGKinwUJVOyYb+3pbHMS9lvV5RhTqYbNqYl/VaSlEUNpSC3JMOetxBphWXYsCgDedlpCNsL+Z15XLMUSxbmIZ3t08iXpqQe5bheVyLSMxgfy5aQmIk89qnMogJ4HMlIdSYgu2wuCkuLMaeA4yLrNjtvDgpKKshfttsrb8C1N9+MG2+4DCvmJCBFnMxK3CpT/zNSzYzxzCoTZmmWZmmW3pv0bikTLnxfriXIAgZFV7geffTRJy+//PKlHo/nHXt0vJCOHDmCr3z2c4ger8ZCowsevVEBUUlFee2ffk5mnVevObuKewPKvXFFA0GKjjfEqWGME5E5JwOOkgJYC3NgzsuEISkBYZ0OIyOjqDtfh+rT1ejp6FUAPiSbKnRMh8FApGmS6WvSCz2Z4zYZlZNBWfEQR36hCEF+MIRRfwi+MO9Imkyfl/EVdeZXAG40LM7/osp6QpwP2pkn2T4hwo44IDRRCJbtBA6HOCh0qAk1vl5P4SRK8M8rsRqQEovzR7kvq+kCJuSIRtkKIpUrQFr2+6ujMMNhhGeOs2Q+FIhnUH4FeM9MnrrtBJJut3K6KE4g5bzxQJSgWI4/NLNKKUjLNgC7zQw5sUGlxWeiFHo1Ggo7wl8+o5xgilUB0xQlR1AcTxJw+8nP+JGcFOxUW2B5mP8Z3wbK+aSBcbACg8y7NyQncEQxHoigb9SLFtbJmI8CE4X1ECU2qeMpATBT0i7jioe4NQWLxHgl/bjfAYL6aSWD/C4OGVVrESmE8YjvBz2FVvEZ4Wb5HBYLkp0OZCYmwkXB2kw+yZGkso9/cngE/vEJaELTfGQ9WRM9cKSlwOpyqToPhEJi0AE5ZSPKdA/VnsOB5gb87tFHsWzZMubn0lRdXY2rr75aKRVWrFiB3/72t0qp8GenKR8mBoYxNsn6NDpgpeCfZIsriN6Won4ERocx7A0hqLHBRgCeaGcdvNpZ/4jkH8OJk6fgDWuQklVEIGBCfkaS1Py7TgIgpM/9KYr1RhLgOYbxYS/HHubDQvCW4IJs5f6T5EeUruMDGBr3YzLMMcFCcOIhOLSw30w/8qcljgm+YQwNj2NC8mNNhDvBDuc7tRp5GxJTcE8SASHb03uDODYND2KE/A9pTDC605HqkrH5T0BtO1H34k/xV9tSUbLuBnz+/pXITH7dkbbBcYxxbh3zs51yDncmuNk23mT8kJNctMJXdii26ZGhMb7HOVhrhdGRQNBrgpVTh7TrMB8RXwlSTnljpq3LDCNxy30+orYxyhws10Iyn8qahLxzIY/kPU5laloQfbSsIUiTiUVCmBgbwfBYAP4pA4x29i+PDeJKROKQGUbSkDFAgO+rJBliPBLHzCEuMlsHptPgNPRqHlQc/COLDJzG1DszViDi3klmOLk304TVPUYm780kOVMueW9G0hoaH4NeF4PD5lE8kWcVP/iu0q1Pk5RXxmTJjzwnFJcs4vm74NFLkuRH8i48kLK9WyRlEofLnR2d+MVPf4QffPtbcHKefeAjH8W/fPWfVZ3JgsoszdIszdIs/XlI5g5ZSLvUPCE4fWRkBK2trfja1772oSeeeOIV3hbv8j4GGb1fncYunI8lLgly712xTOjv7UXl7r3wd/fDxVnWKibpjEeAsDJtZ3J6BuUM+tVAgMgga9dyXywVZLVcrXKLSaesututMBM4WpxO2Jw2daa/+AoQ8Ckr/35/AMFwSMR0glYBoyzYVARTBNF2At7CjHQsLCvB/DlFyM1IQwqFd9lGICbi6SnJSE10I40CZ05aKjJSktRpBgK+zQYtbOKUkIKoy25BktuBrPRkzCnMRmlRHkoLclFSkMOQizzGm8zfk1w2pShwy0kJrDU5198m1gJGLVwE9gmM28J4DcyrnjnWxMIMUfJh5mDCKaU1MvJd2Z4gQc571otyhPwQqwOxrHBZLeqIR7VXmiBZHBvGj/gjvOf7sq3BLP4UGI/4iJCz9im2KweVIpmIZYJYIgiJP4dIhPwiPwW4S6OQrSSi1FAAnxJH/ESF+NGa8RMZpH2w1tRv8W0N8ikKGXFA6Z0UvxEhhJiniNQv60EcKspqjDRYaV+yZSGuJJFGzGQYV/xaFDmMa/q+PCOtRyi+HUJ8X5BnLI80XL1kMRjAFNOTlSINg/jJmAoGoWO5zOSXmW3aKsqHZA88qclwsb4tDpvyN2E0mdTvXgqiXQTTfsZ949atSEtLU2leiv78lglvQhoDTDYnnB4P3E4r2168Pt8RaQ3QW51wuMkjtmObiXX9jl/+H5LBjIyc+OpycoITHof1nef7D6Q/nyJBiKOgzgIzQY7bQ6Ajq9Tshn+y/LB/yvYLu8ujjqJ1k89WDjh/+Gj/bhHbp4F5cLLNedzkh5Hj3PRP7wI5XQ61leu9QzoYRIHDPubmHOQw/6l4P47WU3ux85WTaE1eh/I1q7CkyKP2xF9Eeo6FCoDL+GFR89ebtk3lR0ddsFhmjqdsT6KY4jxotsR/E9CqFAnTY7l8CkCeCTO/z3wXgPt6kvcufGbmPf6PEy8kXnkmQrlBZ+E473azPTngtHEOZPZm0p3JyyVp+reZNORZ/o//NP391TguuC95nnlH5Wv686J7089fSK9/TmeUhQGLuhecvqf48foK4L2Z8s68K9cXxvVWQZ6T9/n/XSVRJohzVq93EnXnz6Pq7Gk4HE4sW7ES69atVTx7U97P0izN0izN0h+dFD5keP20MkPviW0Og319OHngEEY7u2HmrGEVwVVmGKYvJurTFu5KiaAUCJxdZKVZHpG1j7gZvTzHtEUJISviAl75abXaKKRQyHG5YDVb1N59g85A0Gwg8I1gbGICXr+Xky9B71QE0XBA7aXPJGicV5iPgsx02AhmNdEQLETnThvBuM0EOwGTwwAk2k1IpRAkJqhOi4H3CeR1UwwxftcjmeAq1WNHWpILWamJfNYOD+/bDSwnn5MVGKs+/ulgTTFaOEwaWCQOFtRhZDq8adZG1ZYLWdMXRYuUQzRF4jxNthoYmUcT8ydKAtmqIFsX5PhK5aSSwNduMcNhNcPGII4ThXkilAjJhwL9BOwSl+K8gG8+EBPfCwT7ogRgrPxBlAxxPwViFRDwBxQwDhNQi4VCQLYNhCO8FqsFgnTmVRwyioNHlRYTU2aa00oGUQBEmRaTUHGKCstPcD8pgF6cSLIM8rxkSimWGF+8jcXbx4yCQb7LtQRJVyk1CO5FCSIWFGItIZYMYv0Rt+oQk1iNcjApTjzFn4Ke98Qfhk21GQq4SclwpiTBnpoMW0oyrGwTZo8TBjmek/w02Www8rp/cgK942MURs24assWJCenMD+XpvesMmGWZmmWZun1FBmGL6BDLKECSzesx6qKTKQ61EzwrpIAxhlgOwO4/xzEKSBOzMfM5Sz9cUl4LjKIkCjpMzOysHDxEqxcvRbZeTlxBcbMA7M0S7M0S7P0J6d3S5nwh2sI/gASAOcioBK/Bn6C16CAQAYFMilaEHIqkKg++TzxrJqB4v/ieZS/M8+JwmHKH0R4eBSBnn5EegaB/hHoRsdh9oeQoOeE5UlAdlqaOj5RLBasFgs8Lge/e5DgiTs2tHJiGx0cQEdrMwZ7exD2+6CdCkMb8cMQ9sKOIFy6CBzaENyGGNJdZhSkeVCQnoBUlwVWfRQmTQhmPmOR4wi14n8hwu9RmDVRWDS8lk9tDFYJuim4zWKRoIXLooPLrINTlAmsQRvxv42fccsHvXLAKFsRZPVM/BLIsYiyjULAsWytEL8P8WfilggOsdAQPwhGPWs3hmAkiEAooBqAnCcvioQZfwiiwJHzqI0GcahpIK918e0N5G8oHFanPkwQQI9542F80quUMsOjIxgYHuK1eH4Xq48w0wgiGCKwV5YFEi/zyjwatAxyzYrTUVoQ007Js/hqEOWHhvyYIn8g6gUN61QqWf0VpYEoNOLbSZTCQ5Zh+F98OhgMRpjNUp82pRSwMj6bwwY769YszjjZIyZY5qGJcQwx3z62Mznxw8z2YEtJhS05Bc70DHhy81RwZuXBmp4JY1IKtE43YjY7K8IOrc0GPePWWUyYYFmjzFpqagpMxhnD1VmapVmapf/lpE9CStFSrLjiCqwtz0S+S6zj3l0SBbKsfMs2BQGOf04S0KqCXMdvzdIfmYTfolCQk6Lml1fg1jvvwq133IV55eVqkUF+n6VZmqVZmqX//fRHtUwYHxlFQ9U5dLa2Kcd2TmgJvJnEtMJAlAcKTqqUp++rT97nc+JgaGbyl2v1TyYoSibE8PHtESKlRAhQ5bhEglw5PSAQiqjnHU47srIyUFSYjzmFeSjgdQrBpybgw2h/L7wjQwSpUOaPDpscl8iCTzs1jBBIhhgkayaCYLNsryCglJVw8SEgKg6DQaf26lsI7kURID4TZBV8xoGhOAYUvsmKuXISyHuyjUOsJ0RZIL4H9Do9n9Epaws5d1/SkGfjMy3LKdYJvC8KBTmxQNIUh3hywoZFnErJlga9FjG+EmLe5QhKH0G1HGMp4NxIAG63OwnA7TDyeUlTxyDgXywTJn1igeDHpF/eCcDr88E7OamCKBcm/ZMYGR1Df/8AQiy7HG2pHF5Go8qCYabqlHWB1JEoBBivWB0oCwWmE2N5gnx+hCB/dMJLIVPKFm9P4bBsURCFAflEXkh1ivWE5M9KISQlORU5BP9ZWTnqyMWc7Fx1qkJOTjaycjKRkZ2B5JRkOF1O8s+o9uHGmA8deWR3e+BKTIIrKQUWlwdGpwt68kKOFdTyE+TJFOs1ymfFP4L4TJDGJ34ZpCy1TU0YIz9y8vKwfOVqZQXzZjRrmTBLszRL/3tI5hzOQyaD2vom4/i7SUqRwHF9Wh88S/8fksgFIsb4KC811NXi0P79aG5qVNsIxTmm0KxCYZZmaZZm6c9H75Zlwh9VmeAnIO1sauYE0oTJ0RG4CSAtGkbPuGaUBvHAP0rJwJxJmLnmHwGH8Qlnim8TcBJkykkPsuodC0UQJXiW1fcpAtiQAtIhhHhtI/DLyctBSekcFBcXoaSoAAXZmTAScI8P9MI/MaqcMnpcdiQmOglcBWjLNgMNTKJhYJ7keMNQRMz1RbEhq/g6CkgxZa4fjkQIfDUwmE18V4C6icUiSNcxdwwaLYP4AOA93lDv8wuveZ+fGj2fpzCnnpV39Eb1XY5BjJv1y8kHOoh1hygYjHJcI6/jx1dOKyEI6sXCwxcMwBcOIsz3xJw0EIrCHwyTYzqYzBalTJC9igYB2xTw5MhGyb/sZezr78cIG4pM+HIvEA7xXVEi+JUVgvigmPRNYmLSC6PFBKebgNxoUJYDEYlsui2J7YO0EPGzIEGsC6ScAuzFzDXINEfF0sE/yXusSSm7Ro+YSJ3yHp9RViqsO/H4nJGeiYryBVi2bCmWLF6CkpISFOQXIidHThrIQHp6GtLSUpCekY6MTH7PylQhjcHhcSunUjqTBTqLFXqrFUanAwaHCzq7A1qjBTBaGSyYIj8jrCPZKCH+HmTLjUmsN1iaY1VnydcIFjP98gULlXLjzWhWmTBLszRLs/TaXn2lGJ6+N0v//5FSJlBEGBwYxHPPPo0ffPubOHPyBNyUzTasW6tkPWkjszRLszRLs/TnoXdLmfCHawj+ABLPvWUVFXBkpGFCT7AvM4tSIsSVBGJCHtEQlMo1SxQlOI5J4HeBqWJ+L6A1vvdeVrqj0EanoJcjBkVpMDSK0fYuDDQ0Y6CxBROd3YiMjsFMtqQwbdnukJGSgpQEj9rekJKUBI/LqVb25WQAdQqDYHy1Eh6LbycwmqAjsJcV8wmvT4HqSQLqCXHqyEyZLA7YHAnQ6M0IUGoKEAzHdATpOhMBLIEpgWhEa2BZjCpE9LzP38IaA4L8PaThPZ0VMa28Y8aU3qIcjoHPivJEbefQagn840fyiSWAKF9eU7KwygSkkz+yZUQcGoblU/waRMK8lu0jQgT3Eg/fF2WQlEvA++RkAM1N7Th08DheemUfXtp1CLsOHMXRU2dR19yCrr5eDLDhDHsnGAj+A36Wm7yRLSNOF0x2G/OtZ55FAaJX6fuDIfIobtkgpz+EQiHIqRBSXzGxGAkF2dDEIkOvgihKgup5v6pXyacol8TSQUwi55bNxTXXXIOrrroKS5YsRWZmpjoLPikpEXKyiFkUBAY909ep9hEi4J9iHK7EBMyZOw/lS5ehuGIBMovnwJmeDg3bQsTuQJhxR20OaO1umJ0JsLuSGJJhZ31aLU6YTTaYWR9W1q2F9SFHfErZFy1apE7neCsSK4xJOZKS+fGzzcj3WZqlWZql/59IdMPKISHDLE6cJWkFMcomPs6Nw0NDSiidnPS+qeA6S7M0S7M0S//76C0tE6688so7ysrK/tuWCUazWXmRP3bmDBpqa5EcnIJTG/fYr0iAs4Befpd76lQABZjlO3+P/5n+F39eVN3iUDESJXCOEriGAwiHAogGfYgEJtX2BDkJwWrSwyGnJuimlDWCfiqMaMCHkYE+jAz2IhzwQsv3xQljgjgwlJT4btg3iVFOeoMDA/FJj0nKtgVZeZftB0a9gaAzvsXAbrPD5XDz06YcJ2pikXiIqwX4ruRXtA1ySkPccaI4V1RbAgRA85+Y8yufBrwnQFQmX/lFbYGQ7QgSr9zl+3EHieKjIL76P/O84o9YT4SjCHr9iBDM6piuWFmIw0ZJX5wX9vT1ob65haEVPaKI8YURiDAGnQkaowVhnQETkSmM+MMYDoQwGopijGGCz4RFYWKwIKI1IhQTiwh+h0GtPERjGsgJDQF+EYVRWIWo8sMg1gssJcLMvygeguEYvP6gOhKKuSNP9YqPsppfUVGhjl9cuHChskCw2+2KL+LUURQNEkIhUVaE48Iq4w4FWK+MM8ayh3ktn8Jrk9HEOrIopYMoYiLMbSgaYnlDqhkJ1idHyV/htY680qktKKretFPwsU09s3MHXKlpePDjn4DZ+roj015HUp9iiTB37lx1ROSSJUuUMug9SawfOdEjKm2KzJFuJuUWxU5U2lWcuaqtKeeZ6p58v1QQp5txnyaypUW670XEdiDbaUSglONVLxmPNGNmQvLxGsWflXcln8qa5/VxvyXxfUlTjjqNyHgxnQ/Jg/QXGWumn7w0vcn7kl9pua8vqCqn8IttS3owf75k/NPPxfMiZX5dufm78EqlyU7y2rPMDx+UseNVen09vlmZ5DmWQz0nZZc0p396jVjHktY0zyVTl36OxDxG+IzEJ6VUrJD3JL+ST+ZFbr5ZXuJ8kvJcor2o9iRxy/gm4+QlY4nTq+US/vAr05b6Ufnify37seIlw8xvbwzT7eF1ZY3ICTCMQ/KinNZe8t3X9w+pO36y/t+0/DPtSsopfGK6bywiE+bviseSd4npTeOb5rvkU8rxps+9Bb3TdvRWxDiEz0KK/1Ko+P+LSKMhd9h+ZI6+ZGAp5FUlE0yLHG+WFw3nNg3j0l0qnpkg8clcKzp49ZIE9oJYWJ3sI9sk47+/LhV+fTV+yho6lk21ET57EckzUuOs/0umzXguKovEG7+Mv/dWvJCg8n9xncx8vtdJyip9eHx8QlkkHDl8UFkdLl66DBs3Xs7Ss/WyqczSLM3SLM3Sn4dkjno3LBMufF+uJYinOUFBrh/96EdPbt26damsBguw/e+QCF3//A//gKd/+jPkDfmRp7fCqkzcReCOA3TlW4BgTj7VpMnsCRBXmRO5RL7zYiaD8p5MsHK8oFb2fMqRh1azOjYSBPYaTwKsaalwpibB7LbD4LTwNwMBbRC9vZ3oaW+Cb7gfmskJJBj1yHA7YWGc4iPB65/EkKzMcwKMcCI02x0wWl3KNF5vsfLaTs4TUFOACxNEKV8HsvVAx+upMPRi4cByyDYEVS4pj+SXOY8rTYQp0+VgiN9gzSjhMS70zpRRXVCgmKKgNyUCo3zyOWGK8IgPczKOC5zhYBj+SR8mxscph4ZhFj8OZivj0SkT/tCUFkPjk+gbmcBkKAa9yQ4dAXeQApWA/rD4iZC4GLF8Sn5k24MAeBFWJSsm1puNAN1uscAqYJ11ZmIexLpDJztD2EQEiMsxnHyZeWY6OiN0ejO8oQgGJgPoGh1H+9AIW6KOVeVCgidZ+UIoLCxEfn6+AuRSdklXAdTpIIK6Ok2CeZLyyqcoFnzeSd6XEyd4f/pkBx0zZGY7EP5PsTxyPKiObUUKwRqBTWeDmc1cnEUaTUZYCPrFKkUERxHwgiE/+vp68ItHHsGilSvxox/9mKV/a5I8ynmskm/xZzFTjvccsY2Ot5xGS2sH2rxGTCWVojTVgHRNH8419aPHZ4CFdZtu8GIiGMJQcBpgvGlR+HtUw/7nQdKcchRkJyHFMq2l9PdhpKuZ8Q5i0BtSW14uikbApN4Ekz0RnuQ0ZGckIdFtZd1wrBprQ3NzG2q7AghoE5FdXICC/GR4DFKDb0Vsw8EJjPe2oaOlBS3dQ2z3PvhFaSYWJ/YEJGbkIyc/B7lpLrgt7KfTb8aJ/Ys86m+sQl/PAIZ9YTS0tE8r3cwcD+T9XL6fh7x0ltnK/uUbwVBLFZo7yb9oAmypRSjJT0duwoUu7UIIjfWhq6kZrR0DGIUVhsR8tvlsFGXYOeCG+Xs/Bjqb0Nzajc5+OaM/xH7J8ho5ZnpSkJqVTx5kITvFCXNsEhMdNWhtbUObzwpdYhEKGVdJOsfB6RSFYuFxDLc3oqW+Bb0htvP0UuTmF6IokXU282DED293Hdra2tEwwD42ZYSTPMqcMxcFCRp1BnGcyBtvL4aYxxNNoxgLu5CVk4bFxWb0NbWhsbEPo1ozNC7yJy8H8wvcaiKJk4DoEQy0NKGpphsDMQ+Sy+agsDgdyfxVtYvACKv9LM61jaDTa4EtIRfzFuQiy2N5nXNADn5TI+hraGRc7YyLbdZDnhi1GO8fQUCTiKwUF5ZmB3C6cRCt/T62s0u0Go6NOuGtOwXp2TnITHHAZQ5gqJZ12diBnpCevIhPtpcmGYRlZjLAZOAYo40gwP6iSylDVm4hFmSbXte2WMShFnTVnCWfOXbZ85CcW4bFeQ7YLvDvGh5oQHdLA6p7gpgMxmBJyERqyUIUp5nhuqhJDSPQ24gTdX3oGTfCmpSNskWFyHCyT00/8rbEOXG0meNBWyc6Jjl/JpWgpCATBezEr7aPtyTywN+FDvbV6sYBxKxODAVM8GQUYm5hMpKdcqwzn+Kcp53sYftuQXXzIEYmOb6/blCRuUprkKMoE+BOyUBmZiISOXfL0aAy3wm3Z0ir8bGuOYZVt6B7aBI+VQ+vkYw0sn1Qb7bDkZCKlMw0pCW74NIHERttRu2Zapw+14/xKRdSKhajbEEJ8t16WFlmAbmibJgab0NrTRWOn+1BP3mTMGc+SpeWo5C8cUnFst+EhtvR2tKBhq4JjhExJb+o9KVtsSwm8sOZyPTTyYsEG6wG3pdH/CMY72lEbUs/uocD8sJF+ZcSiC8lHedpG+fIlIx0pKV64CIzpClzunnPk1SviCudHZ345U9/hO9/+5vKWvWDH/kYvvrVf1LSKEWLWZqlWZqlWfozkcxHIuNdPBvHaQbXNDc34xvf+MaHnnjiiVd4e4JBHAfK6C3TpZqNLnxfriW8u8oEAr//+s538eSPfgJd1wDyGbWcuqDjRCkTr/hAECeD8l1WCOIr9jOZiYNmUSbEFQrT9+RTniUAFDCvM3KCNVLKIqiPEQhNiQ+DBA9sKRTskzywJDph9NgwxUdGxoYw2N+NydFBxCbHKNJH4SGgNHDWC/kJOoJ++NRJBZzqtHpYxGmfyUogYiRAdcDIMMX74gNAFAqy0sdMU7iJUXCMKGWCrCYIkIwrSsS/AYUCllFZJPB5yb+wXz6lFiTICr6sPs5YIsRXJKNKeRDng4BqWfkSsBNf8ZCKjooSgEA94A/CK8dhesfV+3YHhRDyQQRmv/iSCEXhC08hENNKLhHmZ5DCj2xPmGS5xSeCbOmIMP+ynUJaiCgYJA3JYCREMBiWVSANzOSzAHGz3gCn2QKLmd8tOhjMehiMcZAimzYMU1ryQ7Yi6DAZjsBLyXyS3yOsI7ODghEBUhIFvaSkJLjcLmVNIGWWbRKhMAGl8EgxS8CsuojnhxRWjjD9mPROKgsScYwpPJH6YxZhsRBgidQlr/HDYNQrPssfs46/TenjbYvxytYL8ZMhzi3lSM7h0WHU1NagqbUVG6+4El/68pflzbek8fFx7Ny5U3U8UY6sWbNGnSbyXqOp8BganvoWnvn9drzYbkN4wQP44Gob1uoO49+fOIbD3R4kuhKwxkrQOzKKc6NTCMWm+c+gPshEqYeZthFjW7KmzMXiez6Fmzcvxso0fifP0XMAVbuewr89dgKnOibUyCMvqJVrUrwPU+C2eeBJy0NO2Qqsvnwd1s21I61rG5598ln8cvcQBvQVuPK+W3HrjUsx101Ar96+FHkJRs+h+tB+7D98HCdqWtDaPYyhiQAC4glOF08rIS0HuWVLsGjFOmxYU4EF+R4Q8zBrYxhtqcLp/Xuw/9BJnKxrQ3vfiCr/wJhPjQMGs5N5zUXe3KVYtOZyXLGuAkWaJtQ//zM8s70S+7zFSF99Jz5w81pcv8AzDex98Lafxqmdz+HFHcdxpA3Q567Aiqu34JrLF6DCPYnx+sM4sm8f9hypxvmWLnQPTmDcL5Y9HDOM7GMugpGsYhSVr8SajeuxqtSC4KFfYcezz+GF3gyYK8ifrVfj/RvSYI4nSooiONaIqhcfwdO/eRaHvImwrboP191yJ+5aaIBLAdgoAW4Dzjz9czz3/B5s74wgpLEjYd4VWHHjB/DAZZko8kxHGPUh2nEAZ155FP/yaD1aA0XYsHktvnh/Io488hIeeawS9exb8MzH4iuux93vvx5LkjWwq+oOIzx5HseffhSP/mQ3Tk7Nw+L778Ud778MS8l7gzSk8Rb0H/01/uPXB/DiuSisOetx62fuxzVrC1D4apmEOE4N7sW2Xz+F3/zuJNq12ahYS8CdEMLBF85iZGohLl9ZiL+/agjffOQUXjjVpxSMMr6y8al2rIhjkd5ohdmVhLSccsxbtgQbry7E6DM/x6GnX8YrowY1JsqJQNLq46vD8TjUiqr0AVXDbqQlRmA3T6KtJwbz0g9i04134LObk2C/aNqMoffk09j1k+/i4ZMT6M3ZgqXXfQh/c0M+cjwzaodxND7/U7z8+LN4ss6LIV8M1tylmHPNJ/CJ68qwJMvEMXX60eHT6D/0KP75FwdxuNWDpIor8cEv3YENc9hWVD99e4r6B1HP8eDJ3+/G9h43pha8D++7dRNuW54G92tapDenCEH92Sfw3LMv4JHdLfAbXBgIpiJ32TW45wNXYvX8ZLgZjYadX9+5G8e2P40fPX0a1V1etZ1R1cdMTmW+VONBAtxpBWo8WLF+JVYsykG6Qw+jPDpNBl0nmipfxu9/+Cz2ne1AL8cU6eKMUP3OyuL/uDLB7klDau5czGd/Xb2yGHNMbah74SE89usXcbDTANPKu7Dlnrtw55ocFEo9MDtRby96Dj+KFx55FI8cGEGfdSnW3HY37rlzHZbk2uFgmbS+HkycexHPPrMND+9pwxD7qxonJQuiCKDMIMoER0I6UnPmoLB8CRYsXYzyggRk+KvRvO8R/OypI9hTPcw5dzrnih8klX/GYbTB6k7l+2UoW7YGK9ctx/wcJ5Ioocmj00+/J0lYMatMmKVZmqVZeu/Su6VMmJFghCQuCXJPRCDz9ddf/z/a5iAkqXQ3t6KjsRlDgwOwEMDaKMRJQmJOLf/iWVFXKvPq2wUzpYC+maCUChJYBHG6GA8Ctil0q8DsKycMfEbu8zkxkRZlhYB6mewFQOoYZD+/WE7I6QYa/hbgd18wqFZMDCYLBQE5dtFBAGFWPgysdrvary/PilmpmKEqoZK8USaRSrUgJqMM6jfhs6Qfz/OFNFM8Kac8L28r6wxxrMj4Zu6LAKwqhpHEAXU8IlFUSMSShxBBvl8cJVLwFSsDcepottoolNlgtNiYf7GosMFid/K7nXFqMDE5iVECYB/fkdX0CMuujnsMBFQIi/KAcYtqQ3iutlmEI4iGIoiIcoLvT07644oKAn8JfuWzIcr0NeoYSOUfgf/UdgfGpSMfkzPTMX/xQsyrqEB+QSESE5JgMpmV9YMoBySIMkHxT8ovbYR8lOvXiLyQHsAgPBaLDtnGINqEIPMgp06In40ZXsWZzXgYp7pkWxDBU/xLyPN+yXs4CL/4e4hG0N3Xi7PnqpGSlooVK1eivLwiHs9bUHt7O/76r/8azz77LAYHB3H55ZerbRrvNZqi8N918FHs20XgWzuKbsdCLEyPIj94Ek+9fBTHa4OU1JOwtiITydlZsKVmIy09HRnGcQQHm1HX3IXOYQOMCTkoKS9FUUEusjMzkZs3B8UVC1Gak4gUqyYOeIbPofXETjzxygmcrPcjaicwXboI5fNl9TMf+dlpSHeGEOqrQ/XxY6g8cg5tQScMiSnI9J1F1aGdeKmyBU1DdmSUl6N8QS7SrYbXrVJPU3gCo7U7sOexn+Anv3wST+xqQFskBSnlq7BinSgNlmJJKcthHsdw0ymcPHoMx6vb0B60wpSciTQ7227DTux+5Id8/2k8daAVXbFUpC9YjcWrVuMyvr+oNANjPfUYaa9BU9VJlomAI2qDXh/G+KkXUHmwEocGExB2FWJxeTEqcjhWBAbRd+YVbH/4Z/jZb17Ai1UB+DOWY8011+Kayyqw0DOCEQLMx3/+M/zkty9jZ90YJtylmLN0HS7bsBZrllco8OGO9KG76ihOVp7B6bZxDESMiDTtR8vJfdjVEMW4rQTFc8uwqtgF46tDdRRhXxdaju7E3ud2orIrgomEeSiYvxzLsnWwyigf6cdw80688Ltn8MSOatROBOAb6MVAbwAjSEFZeSayk6YtA2JBxPqr0HT0Zfz2pXNo6tMjISMdV63Q4fyuA9j20glU9/eiv7sTXcPMk70QxdkE2jaZUthHgwRxB3Zgx5MHcHzEAlf5QixYXYo85lfNCPoIe+wQqnfvw4n9p1E7MIZwzjKk5+Rj7oUHqQTGMHbkN3jmyefx20P96NdXYMV8PXINjXjm2ZPo7LMh2WPGdYVdeOzl49hd1YvhYCJyF8xFydxi5LM9Z2VlIjPVBYdmHP3nDuHU4RM4Ut2KxlgGXES+GYlOaBMykVc4B+P9bXCST22tbWjtCmBUm4HSRWUoKSlEbmYGsnMyWD+dGGuuwrG6PgzYK5BZsgRXznXAfOEMyzFqpP4gTjz7CF482Y2mqUw4i1biqopEJCoe+YGxSux89FE8/FQljo2E4B3sxnDPGNpGXZjD9p+f6YJNtKZC400YObcdDz13WPUvnyUbC69cgqIUB5x8ZPqpt6RYcAydBx7Bnt1HcbDBi17bfNU/F+U71VHGb01T8E924vRzv8FzT+0mKB5A10A7hnu7MTQeg6moAhkZqUizxAUK7cAZNBzbgWd2n0ZVUwAaF8H7kkUom8v2np+H3GyCZkcQgZ4anD/Oseh4DTqDdhjSC5CZaFPKLzUFkvTaAfTWHcWBZ3bj0KlG9GjdsBcuQdn8+ZhXnI+8vBxkpXG+9nej99wxnDomCs0Axi15rNMClKRyPvI2o6mhCefrh+CLOZBUkIU04V1sBN7Wg9jxxON47LnTaIqwD2y8BVtu3IT1RS4kGuPKdm1wGIGWwzi0Zw+2HWpB97gRtsx8FHFczMtiWZhhfaAP/XVM/8hhVLI8Tb2c36xJcBvG4a/djh17j+HAuSEENElILSnGnLI5yM3IQibnybQkyh/RIQzUncA55v9EfR96YslISktGbqpZCYGvlyveSyR1JfOtKNpPX7jNYcnS2W0OszRLszRL7wESceLttjmIQuHgwYP//dMc3g1lggDgCIFub18falqbYPQG4GH0r8Umqz3x5yRb8k0uZ4QGpThgeFWJIP8IhtUkOo0X5Z5Wo4uHKYql/F3QYixMsEiA6JPjD4Mh3pqCQczaCbJlC4BYNQjIDRIgi3mlmP2LhYAce6g1GGBzOuFwugjMKUwLONTdAsoAAP/0SURBVJZjG/UUq8l9iUuSF8WCxCMKCpUhglgB0NMqgNfCdIGYU/VXfldFEJAuM66sehHkymV8v7CAaHmDf+RaLkkz+9rjz04hKEBeHCBOH+0oZrkGswVmmx16owUxjZ4AWXwARDBO8D8yPoHhsTGMjI2rvYyTPlEmkDcSr+wPD8e3NogFhMop0xBfArJyb2b5bWwLLqcDVqYhlhti2hlgGYJ8PxCV7RLkJYtqNBog+8qj/F22J0RZfg3vWVwuZORmw+5ykyUERKwj9TvTm1EYSFuIl18UKrKlIb6tYcZaQ+U1/iD5L6vb4gxStnOQq/wu3AqQJ+rkC9aP7KsOsQ1GQyGlFJEVcXk/HGNZY3HlQ4h5j04xBv7W3dOLkxR+1q1bT6FnI9LS0iS1t6Te3l7827/9m1IkyBaHrVu3vjdPc4gF0HdyG06drkf1iAGR7NVYW2jCHF0Tdh1vReugDRkly/HBT9yHq266Dqs3UIBeuxqr0yahH23C2XYvRg0LsXjzrfjQJ+/FrddtxhXk0/q1y7CoKA0ZDh1MM517vAFdNcex80QHOkczULDqBtz9qQ/gvluuxdUb1mPDBgLmdWXIsbH9NjWjq7sDA6ZMmBILUW5uR0/jWRwhwBnTZKFs5VIsXZSHjEsqE9j2h86h8vFf4ZGHd2BvG4X9wiux8bYP4sMP3Im7brwCm9avwZq1BNELipBnCSE20IyOthbUtocRNNiQmjCElr3P4MmHXsb+Tj2mijZj4+0f4vt34G6+v3Ed31+9HNduWoaKDAI69nW9yQJrbjmy3Hpomg+ipZlg2Z+IhDmrsGpxHsrdw2je+wie+MUv8avfn8aZYAHyL78D7/vgPbh7yyKUJ3FUrt+FfY/9FL995TxOjKUifemNuP0DH8SH7r8NN28Wvq7B6hXLsLQ0HdkujRqD4EiHx5OAhPFzGOpoQNWoB8Zs8mdpBdaWONXEEKcpRAND6K4mmDl8Bo1BB0wFK1CxZDlWiDLBwH40UI/W3Q/hye1ncSxIMLVoAxaYR2AZ7UK33wj3fALjXAIdmRFi5NtwAzoY30vH+zEaTUEBwc81a2xoOXYOR08RRFoSYDNMIOodRk9fBO7CImRkJ8CjY1qhbrSePIbj++vQTkCeu3IVlq0uQR5nHDURaTnPGB3Q95zDaEc1Tg6GMGYoQWZGHtYW26cnK4414604/djP8MKeBlSHM5C++cO4c7EBc0Ln8eyBHvii2ZhTlIIb5nmx7WgLzvWYYc7chHu/+DHc975bcP2aNdhw2QbV/lZVFKBM24L+3jbUdIyjuy8Fi7ZchRvefzuuWL0Wm668EjetLkTi8FHUtw+j25sO2/yb8Mm/fgDvu/0GXLVuNTZesRBJBKZ9p6pwdiiGWM4azFu4HFfNe70yYQrjbadQs38njnaEMJEwF7kV63DtwqS4MkFM3w//Ck88vQsvd5hgZFtY6gki1duBtn4frKULkV6YiUyrTk3QmOzAeNMxPH+wCW0jVlgz5mLNNcsJlP8AZULIq8aDk6ebUDtmRixrBVYtmYulBWzjb6dMiA1irOMAXnj0Bbx0IogxRxnWLnYhwTiGviE/Rs2lyMnOQnEy+c/iaYZr0VJ9AntOd6F3IgdF67bi9r+8H3fecg2ukvHgsrVYu6oEaUa/Gg+6ezoxZMyAOWMxyvMSke6YTpek046gv/kczuw9i9ouL3Ql67Hirk/gvntvwR1b1uMy1u8a1s2CTCMcE2yzPd1oGzSyiWVjbnkB5s/PhYdjSayP6TTWonk0Aq+jAJnZqUj2n0fttt/gyd8fwMGBdCQuuQW33LkF167ORopZpA0S/2hDYwh2nSNQPoujDZxbXAuxfOvduOfj78P1V1yO9SuWY+mS+SjJ88AeGsRQczUaWnvROm6B0TAFt68aZ2s7UNPrRNrczbjmI+/HnWyfV61Zh/Xkx6o1q9nvM5Cj7cXIQAfqOPb6fU6kFOVgztwUiN2bXsQDyc97kETk4RQ+q0yYpVmapVl6j5LgtXdDmfA20sK7QyXz56Fs+VJMuZ0QY2dCV04krwFkKURcUUCS2UfNMASxLKUKAhqV2V8ciKtZit+J7Pmp5+M6AsIp+IMRAuoQwv4QIgzBCR/GBkfR19WH3vYeDPYOIxggMDaJ6WEqUrML4UzJho+gdizK+G0UoBJTYbDGtzKIQsFoMcPCYCRYjUSCCAZ9BLRhMUaA3iCKBJGSCH4lCDs18l22cMQ/5Z5YAkQ5c4qjQima3BNlglwLfpbfpSrknqyyy+kEotAQLojyQSZdcWqlHGTxSyQ6BXW8I5+R4yuDBP9iISCm3DE5etJIoVBvgp+IecwXxKD4ShgaRUd3P9o7Kcj196stEQG/HxMToxifGOP1JDMSVSvKZpbJRtBiN5uQSECckZqKLALq3AwKNlkZyMqMr+wlp6bAYLEiQjF/MhzFiHcSQ4x3gsBdHC6KzwllyirMYj3GT5/gbwLewyHl8+BVBQEBv3yKAmGG5PuMnwRRcIhiSE6AEGsKsWAIinKAfDexfsRHgmx1MVkpqIlZMtPTiaUHf48Jbya8CHp9iInzR38AUeZjaoptJSxbWsQaIkC+SvsJYHRsDGMUgMrKyih0lk/n5u0pbjny3ibhrxxXqpwsCk1nWURksa4RElNjR1IqXOwLqclJyMgkgElxI8GqV85IoTXD5EhEclIKslLT1NGcaalJSLCR//z5YpIE4i1Z9VuDCRoKlEa2UbFIsdjd6qQMp+wF1vB9AnSXnf1Obdjm89I33o6vkV54Ow7hyIlqHGz1IeguwOKb7sIt77sely/KJti3wcZ2anNkIHP+Zlx/56247+bFKE3XI9R8Ci0Hnsa+wy/i+eM1ONTG9uDMx6Jrb8bW912HyxZmI8PF960MrgxkzN2EzQQtn/ny3+Jvv/JFfO6uddhUaEECQUaQ/W2KYDgaHkWg6wSOPvXv+NEPfoxH97Wiyb0aq+/6JD796fvwwDXzUOLh2BHtR3P9ORzc24DWPj3MReuw7IYHcNtVa7A6PwEJdgJEqx2O5DwUrr4RWz/xBXz27/4Rf/fZD+OTW8sxP9OOKbHAEgVmlPn2yTYnL9sywdikD4Eg23x4EpOyXeKCKniVm1E/BtrrUfnKKdS1RWDOX4HVN9yLrZsXYln2BMa7T2LfgUacrZe540J6rT5mqkY5hdVYYXbPxeJlxVicP4GRs8/i8ScO4sXj4wiqd8TO6bV330ha6M2pKF+7BKvWlSAh6sPE8UM4f+Y0Gpn/iHpmEP7B09hb2YLqTsCSUox116zEvJJMWDkmqtj5J57KdFpsVzqjC4nZechLSEAax7H0dNZlZgGKl63HVUtzUZhqIj84HgyPI2pywOJORCafS01MQFZGKpYXuNn2YxzK2H45fySmZyIrMRGpaRwHEzOQzDbGJqBSVH1JfV6aLqyDOP/i3/zj7Ti67RBOnx1EwFOMiqvvwy3XX4Yr5uthmTyLQwercfi0F5zipkkimg7TccT//mGkcjv9ohrD1PVbxyRzUqC/Hb1Hd+JUTQs6dDlIWrIF1229CleuyENidBAtBw/gXFUDujkHzWT5wrKrL3ozq8fMedTM8ZrjAscDO8cDuxoPxO+PBU4ZD5T25GJSxX6VJGLWDccmrTgUZpw61qPN7uR4IvM3xxOOOwaHFSbZ8qZPQWrZOmy5+UpcsSIJlt4qnHrmaezf/jx27t+Bp549juN1gIPPrL/tRmxkm87ntCJC18zQ+SpJ0my7WjkJyJOMZLabTM6PhWXlWLz+etx4z8fx0fuux01LPfD4O9G2fx+OHziO1skgJjkWa9g+DRYPElPTOccmoyg3HUU5mSgpKsHihYuwegHbbQrLxPkyItaEnKMoxqhRdZZmaZZmaZZm6c9NbxD9/xhktFmRmZODVKcbQUoAI5SAxeu/mKgrL+VqVpTZUQLvEdQJ+la+EkRgkMma78k2AI3sfeVnVKwKeB2kkDBJEDRO8Wac8Xo1MQTE/N1kAKwmCvdyVKNWTb5+Al4fJX5/hL9T6DATEDmS0mF0JsE3pYc3LPKIDUaHm7/rMUYAOjQ8pICld5IgeXwUY6ND8HmZWiyuUBCViJjUi3JE+XuQoBEFwLSygCGuSBBFgFgh8JrPiwWEWEXIKQiq2AK81bPiB0GUBbJiH+Vz8qMwQXjABDUsP69FoSBKB/Ht4A8SLPNTfCBE+UyYz0/w3sCYFz2DIwyjGBylcM/yjIqPAZ9f5cFg1FGwMlDGMsJutyHRI8dnJiKbgnZRXh6FmjwU5xdgTm4uUvibjcKYlCzg9ylFgOwhNk4fXxlXhEi5mH+V2bgShJVGIYvCG4uhtiPwGbkv5RQlgZzMIEoD4Y1Q3Boh7lTyQksFSUt+k/uyDcLv8xEwTarPQCBuXSFtSbZnRBmvWFHohHXi54HRWHR6OHRGWIV/BFoalsHIdqYj8JpiHDHGoeX3wZ4ejAwOKWuEgoICpZB4pzSjTHivKxXED4c/RKa8IZvxG9LcpL5eI7ZR1s9rt4Sx8bYcr6G3IolTwihGOs7g2AtP4+mHHsLDv30ID/3qZ/jJd7+Nn/z693ipKQRv8mosW70WW9akIzuJ6IGRv338pLFRBFua0M16G40lwkZAWzGPwniO4QLngTNEoT83H6mLFqM0KQFJsUGM9tSg9uR5nG8bwmDUzXGhGKXFGSjOJoh7w/saGJJykbVoA1YtX4RFOYlINBEEq7GAsYd6MNlzArt+9T18/xs/wrPHR1GvWYx5l92CD71/M65blI64C4IAYpEuDA91oWUgAq/BgpT8fJTML0SCkwBDHrmQdA5YU+Zj3rKV2LC8BMVJNrhmNDeRSQR7z6L64PN4/JHf4be//R1+97vfkceP4tHHX8HuU61o88dVyeoNiVwrSrVatDdUYsepEXRGspBXvBRXbZqPTVtka08BbN5etBw4gDNnazEk7wm9IWNxkiYfi+lgNKRhwXXXYuOtG1CCXjQ/9zBe/P0rODQc5Zgzvf3lrYig0lSxGqWr12GlJwb92HE0nDuD3W2sZhlZJpowUr0blU0TaNEVIGXOBmxZnYKiDB3HTGmX0/G8SkxwimNDcAi9zQ2o7+tDe1ubCp1dDTh/fBcefaUKZ5r90BiT4Fy4AHmpHlxki8RxaHoo4mcUDgJS2TKlxjlF8d/fkPQ7IuZPxvWpDox17se2Q+04N5oAT8ZSbFo/F1devxrL11QgzRxET2V8O4aA83fUL/5IJGmLqrunvRlHdx1DXdsYtNkFmLvpcszbeB2WLFiARc4wzE0HUF1VhaNDfoyQWfFFASmv1BPHg7aTOP7Ck3iOY8FjDz+E3/36Z/jl976DX//uBexs4xiVtgZLxDpkRQLSE/iKvHYRk6UxxdXtwWG28SPPY9dTjOt3v8WjD/0CD//0u/jhz3+LX+9sY/tPR8nyNdhw5QoUZyTCwniMnlxkbrgNV2y5GhszAzDUPYNXfvkd/PBnT+CZc170p16OJVfchNsuz0UZGwSr/tV2cElS+ZNxkYFfZd4PyXhDOaOIPFmycj6SHYxjtAVDPe1o8kcwNkV5ge0zNDmA/q52NLZ1o6apTYXzjedx5ORRbNt/DudbJwBXMhwlpchKi/vEkJnpz9kOZmmWZmmWZmmWhKal0TendwsYJXncWDi/HGZOhINaOUKQ8FMJF5yAVRLTqzkicDJbBn7TycwdJiwnalHOrwhKYwYDwgYd/KJEMGrhNekwaTUi4LQinOTCVGoCdFnJ0GYmAhQKtan8THAhaDFjgsB2nFEGxGLAZEVIzOx1FpicydBZ3JiMML5QVK3sy8kNsjVgcHgEwyPDBK4T8E6MYWR4AKMjgwgFKXwyv2I5oWCWKBGYN41YS4iWgb/KRC/KArEgiB+LKFYEBNBi2q8sC8TaIC4QCAgXBQL/KyE1LpAIgGYqzK9WVpOZTBxgx7dZiEKBUau4ZCvDlKRtMKmTG4Yn/OgaGEZ7/xA/h9AzNIIxgmhJR7YCyHGINrsN6RlpyM/Pi4fcHBQXFqKksAAF2dnISklRnjhH+wcw0t+P0aFBjI+MYmx4GIODA5ggP2TlX08eCHCXUyzEKaOewrEAesmviHqiaGCRmWeKfVM6gv+I8rfg9friFgZBAhvxc8DCRPieBLmW9iEKGnUihvyT9qJKzyCCmwj0LLvy7SD5EEXTlCgi5IhOwDfhFeYgw5OE0ux85CalwsH0LcEQLEzXGpAQhD0cgoPpWRlPb3sbgn4fNl52OZKTxc/8/5tkE7tjqTOzTfH2j0bSwSX+qT701u/Acz/+Lr771X/GV7/6VfzL17+Lb/9sG144znZlzUbZxsuxYnkpcq0U9KcicauWd0LhMMI+sVSRrSom6I3iHd8AK9+/pCpIa2a57bDJ1h2xkwp72bcnMRng9ZSsYtthNYri6R0MkELko5DChEPNGKx8GjuPnsPeITPG2Ja1wRHmb5T9zYheb3x9XUH7qB/hYAB+dg7ZjmQxm/mMtOPpR96GJFnF3vAIvLUvY/dD38Q//t3f4ktf+ht8+ctfxt/8zVfwlX/6d/z8+eM4I440hR/xoQmaiBf++mNoOHQQp0b1CKYQRBcVoTxBC2dBGdJK5mK+aQLR5gM4ffYs9vYTx6sEGS5JqkNiSlbu8zZj4eW34CNXp6JQcxJHdjyPH/3uDBrH/Ry/L6EouYj00OnLkV28CteuTkCWoR/tDeexf08nRiZC8Le34PzOQ2gYD8NQsBSlG6/ESo8Odg3HjPhEcjHJETNTwwh0v4BffeEj+PA11+DGm27CTVu34trN12DrbR/Fp5/sQrW2BOUbr8cnPnUz1i/IurRfjmmaGJ+ExWJQ49sfRpfKH3ufnuN59zl07NuOQ53jGLLPRXIJwac7BHdeEdzzlmJxohH2rsNoPH0YL3f60CuTxDtqnO8uSbJBzjUIVKGrsRJ7Tw6jYyILGdl5WFjuhsVThJSMEiwodSLR3IyGqrM4fHAQAyMckNU4Lt4xmPFYD3pqXsYLP/4O/uP//DO+9X++in/91vfwH796BTtPj8LvzFfjwdIlJcgz62Hm6zLzXUxxfpJ78HWdw7nnfoTffj8e1ze/9g187we/wOOvnEa9zwXr3E1YsnwpVuQb4TJzDmYRwjBCa5vDtroFW+9chbk5UXSdOY1jh1rhNedh6U034Nob12JeMscKad5M6w+ucnmBA8OUzQaDg+MS61o/FeCQ5YcvKAp28iTai77zT+KRv/84/mrrdbj31q2465YbcOf1N+C+D30B//JsK2o1c7Ho8mtx2/uuxtqFuXAyXjUHxlOZpVmapVmapVn6s9GfTBzJzMrG5Vuuhqe4AMP6GEJaWcknSJY97yJkTANGyZBegCFnSR2FFgGpAhTFnD3MqTPIGTRk0CFiMwMJTugzkmHMTYcpPxOGvAxo89KAvBSEMzzwJ9kRSnYilGBH0G7mOxbo5dQAdwI0VgfzYEBYTGBNTpisHmgNNoSn9Eqwl5MbXAkJcDidsFotsIkpPQFKNBzEyMgQhgYHlbWCgF4l0YsyQT4FUaggSgYB/wL641YGYkmgtjAIYBYgHJMQVyjItazcq+98Mb4VIi5AqUDJNcT3ZEuDPCfm/8pxolzzXTl2D+LPQaeHj78NjnnRNzxOIW6cQvikUoyIM8ZkZZaepU5QcDrtcDgo5AgIl7gJor3joxjo60VHWxt6Ojow1NcP7+goIgT8Bp0OToed7yYiMcEDp80KC+vCSoDgMJv43QaH1QqzgUIa8yOAXjRFrE2yh/d0JvLJiEhMx3LGt4AIr5TCQEMhU3gmShLmRawPZK+OfIqzS3lGfCCI2atFgskEE8uqUcyLKoWTQatXx1eKMkr8dIA8d5isyEpOQ6YnGSwpQuRHsLcP3tY2jDc1I9zdDYN3Alamo+FnV2sL8zWFrQQcWeTT/+sUDkyq8k5RuFWmwO82KcQlIRmpRRtw9Qc+jo//9V/j83/9eXz+85/D5z7zSTx4z+XYlDeBkb0/xk+/8T1848d7cKBpGF426UvhwzcQ25/eYoGJnzoEEQlPYDIYho9NQ5rgxcQIY3yG5fZFwnzayG5jg81hhdXMsYCjTFS2Bsj77NpvfJ8U4zMBL7xEA3JkpAKEklcpplg8JZVg3uY7cPsD9+KOddko0deievsj+PLf/RIvVrajyyccN0COcBXwLHvT5bx5ae++SdnyI4lcgqaYnljk+ELKykD6jmKPzg5zxkLMX38j7rjrbtx77z245+67cY94qL99CzYtKUSelY8xf+wm7GthxHz9aDlxBpWVDRhiP5nSj2G45Si2/+5RPPbMCRyum8CUKYQpfzPqz57BnoO9GAowtbc8L5DlYoVNadzILFuJK++/C5vmu+Fu2Yejj/0ST53sxLkx9mMd8zD9xiVJZ0RyTjHWbVmN4gwDIu31OLt3H1oHm1HTXI99h9oxEkpE7uLFuOyKuUiQ4z04Zgj730BxBjFBjg0cn+xOF5x2K+zaMfhG+tDWT54b52P5nZ/D57/2RXxybRqKHerNtyRfQI4Bnv7CRORS2oCQ5EPl5dXfZ4j84b1XlRCq/qagZ176q8/iwPbT6BrjeGcJIjxai0NPPoLHfrcX244MwMsJ0aDtQGfTGezY2YGuYc4duni7+1ORNEtpd1G2//HqY2g4dgRnB8cxznk0MtyKzn2/x4sPP4bjVQ1oD3DO04YxXFeFmkNH0ShHnaq2Mc0dTSpSizdh8wc+iQ9/7q/xl5/9PMPn8MlPfRwfuGMd1mQMYWD3f+Hn3/ouvvPL/ahsG4dPyipTBj/iFGekzCOWjDKUbXkAt3/8CyquTzH8xac/jY9/+E5sXZuOlP5d2PWjb+I73/w1Hmf7afNJORidzgxrwSqUrL0Om+ZloUi0BpYcuEuvwvq1S3BZiQVO2QFzyYHgbUiKKZll3456vQiMs83JAoDWwrnMArtRA6NyBsV2oDMoJ8lWuxN2qxFmTMA3OoA+MQnyLMGy2/8SD37hk7h/Qx7KPIxyOm5RDkqg+PTG5vaeITXDTF9L3v87zJylWZqlWZql9yq9pUz3bpKT4HPR6lXIKipE2KhT2xGinAHVWcoEqVqZUDk7yj+ZX8UqQc8Z08B7spYh2whEmSDbF3QuOyxpiXDkZMBVmAPXnFxYCjOhy0lBON2NcY8ZAzYN+s1T6DdEMWwEAnYz9MkJMCYmQmOzI0IBiAgEepMdOk7sMYIKDb+blL8EAwIE3wLg5fQGt9uNhMQEJCcnwuN2KfAdkCMkfZPKeZ/kTSwGwpQ45B01rbM8wl4R3mcUBWKhoLYCiEChlAgSZhQK8SDvSwy8VIoI+S6WB3GLhrgiIsS8zSgmRMGgtggIDwmkY+SnWCkIGPIyTPLZQIRx8r6F5XYnJMLpcsJgpADIvPt8XuUzYWJSTnaQExq8mJR9134/Mx6FxWhEoseNtJQUZKSlIj0tDWn8TE5JQjJ5kpmSjPyMNBRkZSAnNQWJDgdBvg7RYAhBfwAR5kEjR0QSIOjJX9kbq9WR7+S50UihSpxXauPNUJVX+BGNKGsF2f8tzpuEz8FgQP0mbcTIcorCwkQBTNqKnDIRC4fVtcUo+2P1iIbChGtamDU6GEQpFWZ7CkVh8IegGR1HoLMTI/V1GK6vx2RbGya7uzHY0Qkf00xOTlLOr+R4zf9fSMP6CEWEv3GLoXePpDWTNB4k5C7B6mu24jYC3rsY7r6boPe+D+NjH38/Pnn3MpQn+jF4+gCOvrwdla296IxqlZmw9Cd1Bj3zdckBy+mGJTcf6UkJ8BAU+8eaUFvXhcaukFIIXExhRHs60F9bixZRtOk4jqSUonheCUozPUg0jCM40Yym5i409fD9N8i9YQS6z6Nm73N48cXteOVkE5pGgvBHmEspqj0HSYtvx423fQSf/8QDePAv3odbLp+D/EAN6l95CL/6zdP43b4WtHv10FmLkZaegcxEUWJMYaSnG91Md3B0xnrhAgoPY7SlEpWvvIBnXjhIsN+PnolQXNlhdBEQrcfqmz6KT33mM/g0QdRn5PMzf4W/ePB+3LFpPsocGpjUOEoOBocx2XUUx8/UobIxjBD7lXb4HJoPPoZf/+zn+MnPHscLh+vQEjFxrGKd1J3DyT2VaB4KKeXrWwMX6ZCMz5SJtIU349YbVmJzsR/e2p148rFK7Dnei+C0P4w3j4N1nZiDtLVXY0VJJvIC7Rg8uQNHT+3A9jPncbhZj1DSGixZUoErSggkJaI3U8DEpGJcMKddgVu/+DV8/Qc/wA++/z18/1sP4mPXzEehKQLNZCf6Rn3oDYmS8p1Piq8laSI4JADku5KVMMeQSY5bwZm2/yqNIugbxcCYOKwVIzIrLFbOfyNHUX3mFHZUTWIsaoaZ5R2peg5PPPRz/PA/f41HX6rE2XGO6xwn/Z1NOLtjD853jmEypmOCF/CRc446EejNGfv2JH2Mc8WlopC2JryZCvej9vgpnDzWhIGJCHRG9qO2SuwXB6g//TF+/Phe7Kn3wRfh3D1ah77qg6is70PzaHyOU3FrE5CYvwwrr92Km++JK77ed889uO/+j+ATD96Hj9y2GCXOSQyc2ofjO3biaGsfuslw4fnFw5PMlzqYEwuQv/oabL71Lo4rd+NexnnvvffjgY8/iA995DZsLnPB2XcCtcd2YEdlq/K3wWlV8WpK74bNlYmsVBs8NmaNMoA5NRuplFkSKTvIM+8I/ireyclRnO/4lWIC9BwUIt5hdJznmHG2CYOT/N2Ti6SMHGRb9bBpKTNok5FcfC1u+Iu/xz+wfX7/+9/AN/7hw7hv83zkWUOAvx/D4z4Msz/q2XfEL2Y0HILfOwnvOIOPcy2bueTxUvX25ybZ+mk0mtRR1XqdXjlhfH3PmKVZmqVZmqX/vfRO5aZ3hQScFWbnIDkpFaNM2cfpTxy6iVm8mMvHDSDjyoRXRSQ+F5EJWXJKSc8qgCE7A+7cTDhz0mHJSIYuxYOo246A3YRxowa9UwF0RSbRGfKiwy/HqPkRtvFdAmCTx4UIJzQBKaI0kHPGdQxTWiN8ATnxgCIgQapyLEjBR45QnOCkLc7+RCEgwpoceyjWE7KaP0WJZHp9kDK0AHsKB7yWyfIibfwFn3JfVuDV/kpeyxszSgT1nLqOC14XOiCMPyPOHPnWlLwpaYrCQdIXKw+CEr0ROoMJU2q1Q5xIGim0mmGy2JTvAinHxIQoEOQ0hzGMjRF8+Xxqy4BM+E67QykOcrOzkZGWjpSkJOVLweMiYDFbVD1JalJvZoMBDvLCaTErZ3HJbheSnC7YmZ6YV8gRkqL4CBPIi/NJOfdbVmRkFUZWCuNS4bQCISY+EmRrRBzM6qYtVkSxIL4RxG/FxMSEUjLI89PaFrYVPi9KHKVQoGDL2wYCT2lLOvJA6ic06YOePLIyXTM/Df4gdKxT7RgFftnC0dKOtvM1qKLA53Y6UV5W9p481vFPQbKybLGKn/B3k6Slsv6lXtiGZIXYxjREuLQ5PHDx2qrnGCB7EsJBRMQXhrSd6TdZiRSeAwiIAM1+EArEjy8NBIIqRHQe6DMXY15ZIRaksm0ON+DoC9vwygtHUdMzgYlwVPUjsTgIDNfj1O7deOn3x1HTGUI0cx6yV2zB2jVX4KqFRVicwvYx2oxT23dh+4vHUd89Di/bkHo/NEG5/ixO7HgYP/32N/Ctf/wnfO0/H8WvD/SgayyiwAMMZhjdqUhJSUN2VinKVm/FnfffgfffUIRsTTPqtv0SD//iITx8qAct/jTkFMzHymVZyHeOYbR6Pw49+ziaewcxEJAjX9l3QkH2oTEM1FfiwEM/YLp/j3/6+nfw9f98BQdr+pTPmCnFV3EqK1ZH2cjMzEJWNgM/M9OSkeQmf2Vxnv1KRpDwUDe6K3fjTE0j6mLJsBddjitvvA0feP+duO3223Dbbbfj7vtuxR23X4alWRY4BqrRdXIPDjaNoG1crIik68bHvItp+h7HJlFaGBIKMfeG27Dl+jVYZOhF746XcLjyNM4FtYjw97cEvbokmNPWY/2KYqws9CPYeRD7Hn8ZL++qRYPWg+S1V2FJxTyUylAiz6uGciniDxoDNKZkpBeVobR8PhYsXoZFG96PW2+5ER/ekIgkfRfqXngaj//kORwe4Pg4/eY7JyNMeg1S02ywGDgvNJ1D66kjONM3gWEZ+zg+hYOcg7oOof7scRxqD2M0ZkFqZiYKsqzwn9mL0ydO4sy4DsGUFVi5eSvez7q4487bccutrIt75ASQ63DZvHSkBtswflrqvgu1Q/FhMF4VrNloWFmX+dhHgtPH/Iq1Szywr4TEB4/K8BsoXhXxOEIBH+ccaXfSvwLqpKDRyQDGfVHOFX2Y7K3E8VPncbQpAJ8uByWXX4er7r4XW2+7A1tvvhVlS9biptvuxLXLC1DsHMVEzzkcOliPuuZxhJhhGdclRXEEq5djizk3mcwMAuLtHlg591pkPBBBgPmI+KfHgzfkPV7p6q+AeL0FBiPj4fsy30l8YnFkszEd1djY3yOytS5EXvCt+OuKpD3LkcZqDYDXckqT3BMFYTy3b0fkHcepiGxbIr8mie7FN9F4Xz0aK5/FM09vxzMHezCs9yB16SrMX7oYRVYjHJz3pjQmGG0pSCssQfHCCv62Dks33oEbbtiCrSs8SIy2oHbHC3jx8e041jmGoRjn754qnNz2HF584vd4ZX8VzrPdyg4qxdr3EjE/Vo7v88rLcf3Wm3HVNddh7vxypRSStjtLszRLszRL//tJxN8Zmpkz5Z4o1l89GtIsjvc4Wf9PSSLXEpAPDA2jrrMNLoL3dK0pvnpMkdBIIKMXYUPmeaYXIfgNGPXwGnXwO8zQpCbAlpcFS046dIluxGxWhI0GBDiDTnJS9hF4+qKcVINi1h8HHwGCTxMFFhGyc7Jz4XS4KTDE1Rbi6DAklgJMUz7HJsYwPDSogK3VSsGQYMdosihP7nI8pmBYARUicRhlZVw80hNQi68A5VFdPDQR3CrHkgL4GeSfCPAz3FWCH1kp5p5KHcDP1+ZUll09JwBbfAFElU8A8T8g8SrlA/MaJThSAJySoXLSGOVLohgxUTAzWtU2CXHI6KMAKbEbxAxctjIIf7wTGB+VFTI/k9HARt4kJyUiJTkZCS43nATREgTs6fme2oIgdc//whdRqEgWZfVFK0oe8ps5kt0VsJiNyvGhXhQFsuGdIcJAGZaATws9+Wj3EDwySBnFWWKcTyyP7Ldm+YQHwiMdBTvZ1iBWK3GlSpCBwmAsotKPCsCUVUcpoeJVXMHAaOPKFwajKDvYRjwOB1wOG8I+H4a6uzHR24vopB/aCHPOvEVDEfRNeFE1MY5VGzaoYx3zi4oY9zungYEBPPTQQ/AxjaysLNxyyy3vyaMhp6J+9J96GaflaMjh146GLNY1Y9eJVrQO2eDOmIMbrl6CVPEWFn8L0U6C77MnsK+OfQR5KFqwEGsIFjKdJjVYXJLG5GjIk1BHQ46IEojAvq8RNccO4eDevdi7Zyd2v/w0nnrsSTz8bCWONg5jPLECeYvX4fp57FP9bahqHMCY14fQeBfazh9D5a4d2PHKK9i+fTte2c7Pl7fhlWOdOD+ShJI8JzJtE2hr7UJ7UzXqqk/ixMkqnDt/HrXn+O4OCvW/+SV+88QO7Dw/jhHzHCy54Q7c+b7rsaEsB2WeKPTBPjS1dKKt6Twa+P7xU9V8vxq1VUdwaPszePLXv8Jv+f6e8xMY0Bdi3mVX4IplCbB3H8P5mhY0hNPhKliCVYuKUJFjh87IPpVRiKxUOzy+RvR0NKGquhWdXV5Ek3ORU1GMvGQNgh3t6GxsQFNbDQ7sP4xDJ86ipv48zh3fi7bqI/jFf/0XfvniSZzuCgEp87DoystQouvAeDPzN+qGIWsxFi2ch9XFLrVyGacowv4+dJ49hlOVZ9EctsNcMB+prFbf/sdx5Fw/Ol0VKL/xL/Hhe2/CXVvWYNnSZVi+YgVWrFyK+fkpsHRXob+tFU1+5tFTjnzDMJzDp/DisT4MR5JRWDYHW1bb0XKsCkdO9GPCXYoFm5djQUkaUsRLvTUVSZYpuAM1OFPfjc5hL7xhjlXmDBStWoHFqy44GvIiEnBnhMfSi7GBLhw82qjqtaMrCJ2nAlc8+ACuXpWtPOyz42NqqBod1cfx9OFeTE5lY05hCtvQJLYdbcW5Hh2MifOw/rplKM10QfVKjRWuLA/S0w3oOHwaHR0taBvoQ7thAQozk5DvviBH450YPrcTvz/eic6JBJhzF+PaaxZgThLH2+lHPKk6jPXUor83iJauJvR31eDk6UY01NeyHR3F0d1P4+Gf/haP/v4Yzg5FEEy+Glfcdi3u2mRB7zM/w0vba3Ge/Ey58q/wgfvuwAduXI/Vy1kXy1kXq5ZjyaK5SByqwVhrExo5fg86lyLLEkF+sAqvVLagdXgSofA4xrtrcfbgHuyVPsLwCvvJ9le2YceOXdhR68NwzIXcFLaD6fND40dDvoxTVeyXA3Jazjgmu8+h5sQ+7OS7L7/MOF6RvraDn/twvPIAas8fxo4D7FfdDugKr8ZtH7kf99y5BZevXIGlS5fjimu2YMn8Asx3DWG0twX1bX70jlmRlzjB+b0LJ8/3om8owDF7HGO99ag5egiVHA/2cTzY8/JTePqxp/D4c0dxunUUkwnlyF15La7ftBCLMjkPS6Y5xsvRkAMt53F671k0dI1ggvNBYLQXPTVHcfLQHuzfSx7s3oaXn3oMTz/6e+w42YKOyUR48tdgww2XYf2SdKQxMqVjYAgMtKD91D6cqu1AeywTnoKlWLm4CPOyrOoZNTVdQDJHxY+GrOJYWo1j9UOYDPngH+X7HCuO7HgJ2599BE8+/Gs8/Mg2joEt6GS8KUtuw633bsVtqywwdR1H5akW1PaZ4M6ch4p181GSnwi7yEFGG1ypbKu2CAZqmzg2NHIMncSoOQdpST6gZRse/9f/wmPP7sPJUTOMRYuQk2JGsklNg+8ZEj6ZzBbk5uZh7frLcPmmK1BcUgYdZYvX83SWZmmWZmmW/rQkmPPdOBryT6pMkDiy8vIw7vfh+MkT0AyNI5kCp00UCQxioSDbHaJiqs/JJmg1IuS0IZaaAG1uOgXhLApyGdAkeRC1mRE1GRElYJRSyYqln+A0HCFoIZAUhYRZb4Tb7kJedh4KcgrgsrlU/AoZM4jzb9lpGyPQjRFsy2qEcMYrKwoTBDBhCqkavVrpEKWCbE+IERwrkz0CY1EoTBHQT0XC0BAUC/PiCgIKwkxHJSXolj9QPlBBvitT8unfRKkg/0QBISt68qxaPyTKFVAsFgNxRQJj5nU0HKEQJuCZ70QIwJkfEbq1chQWy8svavVerA7GJ0bVClWMgF/2ZBvYamQLgIX5dtmdSHJ7kMggygOryaR+k1UjUWSIrwI5vnHmGEc5klEsBGQbQDyIlYCf5SUa100xbdnKoCNXpQ6lEOQl61ZWIFXLY4EtTgKq5ETYnFalCJCVr1fL9oYQ55v41BArBfkuVgpyhGMoHGCqUeVbTZw/ir8ELdkkPhQMstWDvJkM+FTejSYD3C4HrGa2FTlWUhxIjo1hwhfABHk5QZ6OaGLo5bMDTPfDDz6IW+64gzn+w+h/jzJhEj2Vz+Dw4WbUjYQwmbIKq/L1mIPzeOEoQf+oDs60Ety4ZRnSU6bzLz4COo7izJH9ONBI/vkzkTWvAqtXFSHLZX5zZ3XD59F+9hBePtWFbtmuMtKOprMncOLwYVQyHK48gspjp3GmoQ990SQkL7gaN9z3QXzo9hVY72hF3bFjONYwzPGCwL+7CfVnTuH0iRM4efLka+HUKZxsmkCvvhgr1l2Oay5bgLk5Fpj9TLO5DvXn+M7Rgzi4fz/2HjiKY+fb0RFJQcqyrdj6oQfx4buuxKaSRArhVphS8pFTWIySDPbvQA+6mmtQO/3+Ab6/7+AxHK/tQt9UGjLX3Io7PvYR5nUDFlv7MHhsNyqrOtEUTIYzcyGWLy3B4lwZ2Ug6Kxzp2cjKZtsf78VAUzXONTTjfNUARk1ZKF29FiuWzEFJMsej/ja01Z/nbydw9NABHNi3H8+/tAenmr3wO+Yjf/X1ePCzn8SNC+xIGyWYOlWP40MsL8Hy/CULsL7MfYEyIYbwZC/aTlTi8L5qglWOcU720VAvqnYewrlRApaiDdjy4TuwaWEyMixGmMQXidHIsc0GBz/dviq0ddThSDPHgB4N3LYBmKbasO1QD0E785BXhBvWmlF76CT2nx1CwJmN4k2rsKgsHamSBTlBheO3J9mI4dOn0dntxwQ7tt7iRtrClViybi4KL6lMIHEs0yVYEBroRfu+06jxs0S6VFjKt+ITH1qPNVkst3qQ48XASbSc3I+HDo0gpvUgnWlunTeMZ/YSzA9zfDbMxaqtqzA/2w2XeofDiyEFjsQ0FLLtt7c0o6ajEx2H6+FNyYNnbj4K4pEDo60YPPUcfrd3EIMRPUKJC3Ht9YtRmsw5YPoRWLOQVboI4f5aZLDbdNU1obWB7fOwtL292LuvEsfr+9AbTkPGmtvx/s98Ch/Z4kHB4Av42fefwbOtQYRsoiT5EK5fn48itynuF4ZznIFju9niQWa0HoNdZ3CEILunxQSnaRSpzja8vL8NfTJfTfaho5Yg/w195DQ/2e+Gk2FNK8basiQ4LXGOx0Lj6Dr8NA4fb0PjKOt4rAs9zdU4cyr+7il+nmaQ71Wnz6Km6gxaG2vQ0OnFpK0UORvvwa1XL8eqXAfcnK9NFhPMHHOtvPYkR9DX3IRztY0YaOuC1jqJIQLw+pZhTEyMwDfcipazx3G68jCOHZFwBMdPnEF14wCGkIaURdfi2nvvw713bcJqdg4Px3uZQjmKcdwfQl/9KRzZdxa1PZzrJocw1HQGNSficR09UoljR48rJUnLEOfItMVYdP19uPX9d+Gm9aUoSeRcwchkvpfpyt/bgJbKvThW042OcCpcWYuwdHExynOsyjfG64GvvKMLjiDQzn5aeQqVdcMIhMcw2t2IhjPkFcelqnNse63DGNWkIZVlufqej+CBD96Ca1flI3+qHYPVe7DvRCMa+41wppSgbB3HrkLWDdPirEd+JcPldCAx0oz+viZU1/VgqKUN45YI57AeVG3bh9r+IOWkXGSvWo/yLCvUCaevy+uflZgXkUe6Ojtw/tw5dHd3qcWNxOSE6QdmaZZmaZZm6c9F75Yy4cL35VqCyEeckuD60Y9+9OTNN9+8VHwG6Ak03y06SRDx6x/8B87vPoAMbwileitsFDpjWoJ6hjBD1GyAxm2HLtkDY2YyTOlJMCYxH3YK6ASNYjoaEX8AAQIiFlYUAH4BmVOEr0SWshffbLbB6UpAamoWEhNSYTBaWEIBuRSkiOwjaqU9TNApzv58CE6Owz8yiKHuDgz2dmFydIjSfQD5makoK8qDTY6ZJJglIiNw1qpVeq8AbAJTUUyIv4IYBXlZTRdLAAWq5b5YEcjKO9MTBsu2CPlJfVHAmZcEw+KEUMCz6B/EsaOySJBlBgHc/JTvEiQ+FYQHonSg4BFiwmJCKkdOTvi86B+mcDU6oqwJLFab2rrgIri1Gk3KCkScKerFQkOUGYw/HifTZBxKgUCeihAQCpM/DJJuRJQXzK+yVmD5ZHVBa45bPehYJzqie6WsIW9lW4PoQYLMnzi6k5aXnpODvOI5sNjtSjETDklc4t1do+IVqwvJy4VBSD6FH9KoRakh9SXt0SpOMQ0mNlimD/ECHz9Nw+v3obu/G0NDA0hy2lFRVITchCTERifQUdeImprzaKNQMzg+inHW53CIfcNmRcn8cvz9v3wVq1avUen+IVRdXY2rrroKg4ODWL58OX77298iOzt7+tf3EMVCGK45gJq6BtSNmTCVuhiLs43I1XbgSHUXmoctSMkqxKa1c5Hgfm27Q6z/HDrb2/Hc/moggaC2tBSLy7OQYpXW9CY02Y5+AvIj53rQMxZQijZ1xKTUrfzOTqBhm9GzX1pdSUhMz0MB+1luMvvuSC0BdR1B9Agm2M+FLj6ecprYbmBLhydvAVaW5yA/kV1WrBjq61Hf0IqObgK4YS8mAkzdYIc9MQUpGbnIL5yD4pIcZHnMarB7jcT5XSfaGxtRW9+Kzp4+9iUvxuVsWaNY1qQiJZP5nFOM0pIsZLhM0Iz3oq/2KM41daM9kgx7djkWl+WiRCT7CygWGMVQI0FxTQPqR5iSIQ15ZfOxaEE+Msx+TPY2o/F8LRoJvDp6OQ6NTcIfYdu2uuBKzkBmTiEKykpRnJuCVM042gkCT56pQa+9HFOJZVi+qBQLCX7Uaqsi9pvgMPoazqH2TC06ggYY09LgsBjgb+mCN2SCo6AEc1cuQK5TB9v0W69S1I9QbxXOn2/E8Rb2YHs2SvKMSLaMEKQNYjSYgILiHKxbaEFnVT3OnhvGpCsPJasrUJKbAM90NCw5Iv4eNB8+hNq2fnQFLdAaklGwuAJlC3ORyfy+muXX05Qfox01qD18DPVjMYybspGcOxeXrcxFqpxIEn8IGGtCb2MVtp8ewlgsDXOyPbi8yI8DVV2o6dHCmlSEpZdXoDDZhos28XC+QM8RHDvbgpONXkS1dmQuWY3S8gKUzDxIkD7eeAS7z/WibdIFZ3oZ1q8vQS7r/g1KkIlGNJ2vI/BrU22nb4RtL8R2brTDmci2k5GHnIJiVFQUIMvmRaT3HPbvrUdLXwz61DyUbViF4jQz3NPRXUQjNWiprcHhmhGMaLJQlGdHUYoP1ed70DckmwZluojPJxeR9BH2M03KfBSXlmFlcQLnsmmOR/wYrDmIGvaVhqGI8rcjEciHOmnzgrjEaajJoIXNzLE4yLnAmY+k4qVYWJCENGe8DtlFFWm1Yo42iHYCyLoz7ejz6eDK8cDCKXikexg+rxxPLPOO9OmZRKQhcDwwWdV4kJCej9wCOVXICqX7kAKS5GmdZgIjXY2oO16D9r5xeHkzvv3vgrgYNHoTTDY3eZ+OjPxC5OQkI8kiLoHjeRUFv8zFwZFu9NUcQ21zN7rZfpzZ81FRloMC9mEZ397AU76jDXsR6uc4WtuIqpYRdfS03I+PU0ybc5vOZIPNnazGtpw8liXVDKtE6O3HcNtZnKrpRsugEY6MIpQumYO8TBfsUl0Sj+QtOA5fdzXO1zTjfIsfUxYXUjm2iG+HyaoaDE0wpexSFCxczLZthMfw3lEmSBlYJejr68NzTz+N3/7650pOuPt99+HjH/+YLENQDog/O0uzNEuz9H/Z+wrAuo4r7U+PQXpPLFmyZEtmZnacxGFmbJoUQoXd7XbbLXPSNIW0+xd2k0LScBqHmZw4ZmZbBtmSxQxPj+k/31w9W3bkxHLIbuezR/e+ewfOwJ2Zc+bMGY1PHpwv8gh0ubwHHE8pSNi3bx/uvvvumxctWvS6POZO0IA49t4cldWI0zc87+k+dmFCV1sb1i1djj/+v9+jc+1mzLR6kWV3IEYhgqSTtFnhyMpEelE+3EUFsBflwZrn5Xl2SotACRJk4I6EIggFuRdUrtxLLUyrvIHVZoJdmGaXKwOZ2TKQZxcgPd0rExybMpJIRlZlVQqQky+qz4fIpIYCCHR3oKmWJxlUo72lUQkUsj1umbgNVgbeaAmcNhO4hcEf8KO9vUMZCqQ9AofMlGhsSP6rFfPUkYZEsleYwFkJ5xLGM4OB5zNuOVCGrxhYflNQQA2EtN5ZjNJKkN98xrRZfRQAqJMiJD/haMLQzqBWgt8nTibGEr9daMrKzkJWZhYy0zNgk8GcWhspQQeNMNKOApl07vWMUXhA5l/ZOzDsRKjtFkxTQEECNTJowNFikzZB0+yMi/mUPPAfc8i99xSdUJgQooaF2YyS8jIMHT5SJngWJWgwojSm42y0zE9qMsj71JWO+1d5pWAjGA70ajUIf+NwysSYJ0g4ZKLCDdRm9Mj7+qZ6VFXtQ6bLiRnjxmF00WCY/EFUCxO9fsd27K6vQV1nOzqDXC2LY5jQducdd+CUBaciJzdXpT0QHClMePTRR5WGwj8bWAcfhZbSJ4ZESG3pCYSlsVidcLqdOMiDHgsSYSM891hbHAMPf5xICJMXFIYrnJD+hMyVy4YU/6dxciAeaJM+NYawMOFpFumnvM4jBFcnLtgLGz3w+4P++GmwP38PpL3ygBhqLrHpprz0jhYfCMZNMSLj5rDA333BbogrKsfyOTIs0+fQr+JTTw+BQ5hMLZSQgb0b3yvNxX78HkRvRkjDUbWzeqHSpkvlRcIo+uUZ6T9qekf4IxgXHelM0cq4GTYlzDkRoIQJUuA1NbX4233/hz/89tdKW+9zN9+Ku+66Uy0waGGChoaGxqeHj0qYwLHoE4c3JweT587BaGHy0jLS0ZAWh09G8oTTgaQ3HZb8HGUbIWtEObKGDUF6cSEsWZlIOuwICjPTLYxvdyAAfzCotAuoCur1esRlKBVd2hKIiaNtBJvFsLRN429khGI0aiYMKZlosr0WGnqymGERppgr7XKDqDClcZsDlnQvbJm56JEpxp7GNmzeV4uK+hZUtftQ2dyB7dUN2Li3CpsrD6CmpRMBKhKkWaR0eaIChME3mHyexkD7DGSwWeRctVDFrxxX5Y1brtxSkyAa555/Yeh5ld/qBAihXa06iT+O0jxKk8Yg1TYAqUUaqzKnyfu4MNnxCByWNOR6MlCUm42CTC+8DhssFGjEwohHg+IlpIzaRbltIEwtBONKoQodmXXaMaDhKoeTlpidSE93qaMkee+UuqJKtM0q5Uujj1JmpIczH7YuTgJjkjHeW2x2eLOyJYy7VyDCLSHyT+316B/K+BVnI73gPQVa3HLjdruV9gdtLlBb4eARmVJmrFdqULCIFX3iGFYVdW9BmxJpMCek7BIWYdYkf+Jn2IgROOucc49LkEB4vV5ccskluPDCC7Fw4UJldOqfESeVIIEwSTtNz0JWTjayPMchCDDZJXymIZA7nvDHCROZz8xsZGdnItOtBQknI8yuHKTnFCBH2l72SSRIkGELQelC6Xgayvs5+iGD3C8kHnbFqXhCve5Y4qWjPy72Kw2C3ij7QoZEhPv4fz/HuOj3aMIBDg2klfSl/MvQ3a/fg+BL8UMaj0zvSMd4D8uL/OE6Qor+o6Z3hL9UXJxf9KWVv08kQcIhqJFe2VgyftK48ifUiWpoaGhofCL41DgDnuxw5qmnYeSMaaiyxtEqjKvdnYGMvHxkDx2CnGFlyCgthjk3EzGXHT3yvsXfg9rWFtS3tKDL5xPmkVsaZKgSR+aX+9arqqrFHYC/J4h0l8SX4VH76MlIcnWdjKViiBQ/b2gGUGuAfCtV960uJ7y5eXBn5yJmdSCUZkHUIldhSlqCUVQ2tmPb/lps3VeD3XVNqGppx76mVlTWN6GmsRkt7TxmUZjyCIUIxgTFuKbJYG+SdISJNdE2Aa9mYda5TUAYcaEptTpPOqlVkDJ4yCvFCClHmUSSBDMvFCYoYYgw2+YkbDJOu+1WZEv55nozkJ3uVicu0Fq+lTOfeBSJWASxaFBZ7Q5TcBANqzqhtgFtDFA443Q5kJGeDm+mVxiaLOTl5aGwoAAFBfnq6MTsnCy1yuB0CIPV62hoiSdHmK1S3kqoIDRSACDMf05uvsSZLox/r70HCkfEGXmmoOXQTIj3qbIgUgysei7/OBmx0dCjpMOwhgDB2I7BbRnUpKCAo3DQIBQVFSnhA98Hg8xzGGn+CBz+GGwyEwvLTHjK1Km47NLLlPDheFFYWIjvfe97+PWvf40vf/nL6jhRDQ0NjZMJXC2mMIE97wnJm2poaGhoaGicUPhAYQJXkj8OUP1+zlkLMf2M05DM9KBZGNyAMIkujxeePGE88/MAeR4WprFTGMEmXzfqWlvQ2NoKvzCENocDmVlZyBCGlir7PnnfIu9b5L3P51cMekaGVxhEnmlsrP6TKSXjTWOBXBSnQT8egRWP09J8VD1zuJzI4nGIBYVIz8ohoerIpY5gFB3hBFqEEa3v9KO5J4QguJ/ZA7MzHb5wDNX1zaiqqUdTa6fQGEVIZmWRWFKtSFCoQDsCSSVQMLQTDP5ZGG7ey1/aK6AgQZ0GQWZaHH9T+0IJFMhM87n4U4w4Y2GerBRIMN6E0lJw2q3wuJ3IcDmUYMEh72zyIuWs8ps2H3hiQpopKeVCQQQZdPEr5erxZCBXyiBfCQ7y1Mpabk6OXHOQnZWt3vO0B5atnTYLhHGnwIa2LGizgNsbQtGY2nbB3xneTKnXDKHT0BqhRgG3qKhtFL02IPoTJrDt9X2u1jikrs0msxJe8IQNTnkpQGBcxtYQYzsIt5BQS8Ul9ZkSEihhg7QdhOUaDCEQC0rbAc444wxcddVVSvPheMG46+rqlDpQI0+L+Ji+Gw0NDY2PA9Qm4+o4V7gP9boaGhoaGhoa/6roy4cdDR8oTPg44fR6MG3GdMyfOw9d6VbsD/uQEIbOKowijTDyfPcuYRLbfDQo2IHWji61r9AjzGlefr5a/SXzaxeXLQzviBEjMXnKVIwaNRoZGZmgccauzm4EA0FhYuOGPQBxFCLwmESuVvOeTDmtHnIBnMcJUkW9oLAA5cOHo7RsGNyZWQjKJKs7GEN3KIZAVCZcZjssjnS4MrLgycpVZ2UHI3G0dvqETh+6KGyIcJtCGnjmOlfpKSxQWxa4DSMaVzSljn6kHQiKB2iUShmmknuuDqlnwmwf1FaQdzF1Ne6VgEH+cUsBn9E/oRhv3kq8SUmDJ1wY+TYYbSFLnHigIIEaGVaLEiZkpLuV0KCgMB+5eTnwZHDriF0JYRghtz5Qm0OVncTZqyYhcfP4xhgi8oyChEAkjLD4szpd6ihIm92haCXjHwzyCLKQEiiwTlQdyDsKClIuhZR2Quq5MvAoVx4b6XBwC4PpYL1SS0MJF6TNdPu6lf2C7m7j1Hgl7KBfoSlqTqAxEUCX3YQzTjsdp8ybh/T0dOXveFFfX4/vfve7+NznPod77rkHbW1tvW80NDQ0TmxQ9KkFCRoaGhoaGhoDxacqTCAmz5qJ679yG3InjMKBcA+ag0GEkyb4hRFv6exCU3sHWjo60dHlE0Y0rrYtcNXc7U5Xavlk/POF8R0+agQmT5+CmbNnYeLkyXCnZ6CpqRkNjU3o6uqGz9eDzk65dncjREODZIRl2qQYVGGorVaTWt2nzoBdGOecLEM4MWXqNEycOAUlpWVwZniRNFll0mVCJE4DgzSYyBV5G+wON9wZmXA4PQiG42hpI809CIUptODKNdXxeVJCTJ2SQAOHiZgw+hQSUKDA1Xny5UIVGei+dhKUQIHCA/rls95rTJhwGp1UjLtcY1JuJosNNpsTNhokFNp4dGRU6An6wwj4eRpCRNEUFjqiwsCTMef2DrvTpjQOsnKykJWdqYQK6lgyuwVmKZtoVMIHeXKF3zDWGAoYthV44gM1DZQTpp55EXpNNhvSM71Iz6LmhgMJSYfJSTZUfqPhKMIhCSvh+2onKO0RM7eAUNPC2JLCq9JUoBCjVwikTpUQfxSCUHTCguOWEd7yOEwKEWg4xN/TczBuCi38NM4Y7kZjpAe5Q0rwo5/fiVNPP51N8UOBtht27NiB5uZmVFZWKuGGhoaGxokOimspSKCgnuOPhoaGhoaGhsax4piECcei4nDcEEZ+cNlQnH/WOcgrLca6xv3Y39YEXyCEru4edHX50OPzCwMZV4byvB4v3C63BFNr70o13SIMJRnxMFeohdGk+n1WVjYyM7PUyQN+f0Btf2hvb0dbW7swme2KISajztV2icrYhy9x2czCwArzmSYMrkWy7U33YHj5CMyaORdzZ8/H2DETkJ2VozQLujq60CNMa1zSJS3KDoIwtDTy1N7ejcp9VeoIvn1VVcJktqBb8kJbDn5/UBjzgDJ6SIOQSmuCzH0v/cpOgjC+dGTOKYDge3UMZEKuXF1XgoSY5DmCYFhchM+TUg5mdVoCT5dg9UpWJHwCEUmHJ1lQQyIhfuJSYBSnSAHCKow/V/ntDhqqlEml0EHhgKExQboogBCaafQy0INg0I9QMIig/PYJs876YRkHgiFFC0/WIH20nWC22ECNDJ4YwbxwL4nZZAgAmB/WWSgcVsy4OoqS6cpzChGofcB64W/mX20dkDrh8VIsaxp1ogFI1j9fKPsXLANpr7xXW1okPFsvwwaFxlap/+1NDSgoLcEVF16I8vJylsJHAgo9UtfUvYaGhsaJDGolcPzkli92W7zSwjOd7sY0NDQ0NDQ03g99zepy2kDHZ+TOHBdddNE1o0ePLuLedDJlHxe4TaF06BC0+bqwecd2tXpudblgdvA8ch5BaIU7PR3ZmZnIy86Bx50OmzCkVhowtArzTIZT4uHJB7QnQGbVbnHAYadRQIfwyzTUB4lXGFaeUiCMJZlN5ZJc95eX8pdsJ49NTJJxpaFAiYtq9FTRT5c0qfKfnZWFTI8XVmFUo1yh9/sQFwbYLP5oP4BpMr2wpEXhRVdnpzDaPeqkBDLmsbgw6tRMEKabzLrapCBpKuGAMO3UOOADxRCLIxNMZ9hLIJUCoYu08XlUXCTO4yGprcAKJCMrTDSFCpQVyWxQciGTRWogUPBikzK1ISGMOJ8rpp1CFClj2iIwGHFD64FlpRh8oZXCADL6hsCDjL34UUIKCgSo6UANiSiC4qdbmPbuHj/ikqZD6jFDyovpUhOD+VY0SroUCDBHStNC8sG06ciIs72Rtr7P+JvP6eSnPGdZSRY5E2Yee/1yK4U/FJA6c0l7yUZuhgcuSauuphbrt23DgZ5uXHbV1fjq176GnLw8luiHBo1/PvLII0rgwiMhr7jiCmWgUkPj+JBAIhpAT1cXfN0++PwU2B3hpK0FgvKNRsUvz7SnILQ39JHgKS/B7k74urrR5Q8hEJZvR/owq9kkX04K8v0kxJ+k2d3pQ08oilgaBYLy3R3yZCAeUALe5sYWZRcmnkaDsyH0tAu9voCyNJ9GI6kS7vCg0pdJvro7JI0uPwLSfySlv0xG/Aj72tEpYf0Ryb3JKn34kYkeO3i0ZqCzA90+nzijvHiEbyAs/WWaTfpq9kK9SMq40NOFTumv2zva0dbeobTYuv3Sv0ekTPqhJebvQI+UZ6dPyjIufRWFsu8pfOkf/V3okTGgq0fKJCnDqrk/f0zfh04pEwpn/ZJmTIZgx5EeEyGJrxsd1LDrzdPhTtoD2wS14ZImNTYaMUhdR3uUVl5nt7yXyqEmHqRN+IQ2atD5o9RMMCMR9iEk4zCNCAdj0jY4xkrlH39NaPyrwhijgW5pd5s2rMfqlcvVfGzqtOlYuPB0NeuSaYyGhoaGxqcELh7weOOjjfFc6KWW9/Lly5/fsWNHpTySGZqy1cze+2AP3jc87+ls4mixznvfffc9dfHFF0/PFoaMq8QfN9auXIUnH3sCG9ZtxOChwzBp2ky4szNlYikMp8x9uB3BKRNUt12YdgoZhFyyytz7H5OhyTBUKP5kUmSRCaDaT89VfzLace6ljyqmmAw9T3AwySSJavxU57fzFAOrMNtpFpl4G4y5zBCVAUHxCAmuGOmkpBEVJrujtRUNdQfQUFsjk9A2JVBw2x1Cnx2hYADt7a0I+H1KQGGTiahF8uBgWpKGVdKlBoRD0nS5HEorgLRQYMA8KtV+SZ5CD67I06igek6GmgVFplkYcGW7QN7R+naUDLmMzAzpMEvZmG2wCd1GXGTehQZh6C1SfvKwt6xiqvwsUn5WeU9hAt9RwMJ0g0GZ5FJTgtoRkncy6UqQIGmxbBPCxIekWamyEZoCsYgyjunjKRHiz+3xYlBRMUpLhyA3J0/KggKYsORDcsHwksmDdh9U3g1hAU9qoNHE1Op+SkjQF3HabqAAgvkPC11St6SL7ZRMVktrM3K8HpTk56PYm40MKZnFS5fi5aXvymRmCj735S/jjAvO743tw2P79u0499xzlVBh1qxZSrBAoYKGxsDBti5MbdU2rHl9PXbVCnMr36b6Bvgt0It8G2nSP1ns6cjILkLRsJEYMawUZQVZ8Di5XasvhFE+sAPr3lqJHQfa0JL0wpU9HBMXTMfUSaUolM/M+NKEqWyvwPpX12DLzmb05JajfN6ZmDamCMPcyoOBuA+B1j1Yv3QVtu4No9uSh7HzijE43Yx1T70JnzUfjhETMe2MUzA+Jw2HrJEI5YlmdFZvwVsvbMCeRmFqy8dj4sJTUNi6Bm1blmN5oxPJwXMwdeoUnDvRe0Q+jhUBye8WrHvxdWxpiaA1RqEJO5sE7MWTMHjyQlw0NQtZthgiXc1oqdqMrZu3Y/OOKtS0+dAdlL7RJP2yJwe5JaMxZvxETJ08HEPyvPBydIwHULf0CazavAdbfFlwjDwLC2eOxMyhrt5yJFhLrdiz+A1sWLsNu8NueCZfghlTxmFWifS1hifxJmNK105s37ADr727Az0UEudORPm46bhwvvSb9j4l0LIeOzdtwqtr69AV5mYyQao9CNgnp1GI7slDXnEZRowZifKSIhTYupFWuwpvLN+ONVUyccgcgSsuHovMWCPWLV6BTXV+SEVjyOjxKOt4Fwf27MTOnizYyhdg3rRRmDzULeOVZvw0BgYO3zLNQG1NLR74y734n9/8Eh6vF1+89XbcccdP1WyUyooaGhoaGp8OODWSKWOfucshcM5JQQK3bv/yl7+8edGiRa/LYxqiC4hj701OWc0M+qobMC46PjuomTBq1KiPXTMhhdy8POTm52HPvj1oEQY9Mzcbg4sHoyC/ABkuF6zC6FNzILUSTYZUZk/iONE2CYMtv9W73tMSGClHNGGUyUxzhY3CA5vNolTgqRJPAQOZ5KRwxIyDDDnDckVGlYYCmXRh6OU3V/9opNHtdiE9IwM2h0x+xSPjSZNi5QkC6sSCaEzSccAtflzpbrX1IBCJoN3XjbbubnSHQvBxb7+4kExyk8IYmMxWzneFeU/KIEtHppmpc9Wdkzky3nxmCA7IPPM9p5WsVSFfCQOohUD6E0JwkkwIBQQsI6laHk9JOwr0zCmtSdJLU4lKXFEKDWjTwTCSyFXPQJACgghCEZ7OEBcXQ4j5k/BhiccnzwISPiT0hISetm4fugJ+teWCrYxbGKjdQM0Ol9MOq0VoE0rYSJWxSQlDpLYGUEuBV25fSWkj9H1nnGSR0mJg/kyIJOOIJGKI00CkxE37DrFQEFmSZmFGJjIsduzauw/rtm9Dwm7Dj35xF6bPnqW2d3xUoBDh4Ycf1poJGh8B+E00oH7bYjx/72N45qV38Pb69VhPt2EjNm7cgA0bxPH32tVYvWIpli1djpU729FkKUShML25rlR/HQY6tmGPML/3/e8/sOgN8bd+A7btqUGbayi8Q0eiLEM6fPl2xCO66lfg1b88gieeXIzl1T5Eh0xH6dBClPUVJsTa4at8GS8/vgj3PvgWGsJ29Lg70d22Ca/98TG8srYCBxJ5GD13NorS0+A+OFBJvuLVaNr+Ov7+2wfx9JL12NFuQ8bEKbDsfB5bn7oP9762E5u6CuAuGo5Tx2WqgWjASHahedcSvPqH3+PJN1fjnbW9ZbVhE7Y0W9CTNx2nj3PB1fgOlj96D+665yE89OISvLt6MzZv3429lXtRubcCO7dvwZb1q7Bq6Uq8vaERkZxS5JdmITvRjb1P/wKLHn8Rjy3Zg83x0Rg5rASTS7n9rpcG1SPXYePjf8UzDzyDRSu2YH/6dBQMGYnJRSalsUEkw51oee13ePzJ5/GXp97EirWs00bU9NhRNnsM8j02OAyvQM0bWPPKk/jdQ69iycq1RnvYKO2BbUE5+b1+LdauWoEV7y7Bm+9sQzXy4HQmkXPgBfzj8X/gsZc2Y9P+JGbMKICjcxveeuDvWPTqEmwLFyDmGYz0ikew8qVn8fyKKuyMDcOQslKMKXIpzQy2EA2NY4UM2WreojUTNDQ0NE5McM7yUWgmkP08YWB32DFh0kTc/qUvo6R0MFYsX4Lqqn1IE+bZRCEBmUlhZGmvICqOK+PJNAoODCEC1+25xcEsTLk6plAYaQoNuKeeKp9Wm6HObxOGktoATpdxvCCPNuTqO400dnR2oYOqxX6/WoU3SpiMfUzSjSj7CNROoHCFwoSCQYNQWjYUxaWlyMjKUpoMFBw4hJGlM9nsUupmcSbEKSwwWWV6b4JP0mvx+XGgqRV7a+pRKa6moVmdBOELCAMfjqujJWMSloYeeU/1VH8wKu+pxi8MP1V2qWKsJAlCqjgKSMigk7nmqQ9qIwVVmYWmpNBMDYKwlGEoEpfwMYlT0gqEJL9BdPcEZOA3XGd3ED3y3HBhSTei1GepJuwPxdDZE1QnV7RII6trakJzR7sw8yZk5mQjh0d7ut2qTLnVo6pqPyp27UBbW4vSOrBRO4P2DCxSb9KSqQlBzYeU3YRgMKjuY9SCUJnjxCQlWDDySi0HK20nSAVZpJ6tVpsyyEmNhUhMGCi5WiRu2lXo9HXjybdehzk7Ez/+2c8wafo0OD/k6Q0aGh8f+CHHEY/40dPdgfbOAOLeUZh47bfxlZ/8Fr/59a/w61/9Enff+V1854vn4vzhSaTVb8TKZx/DE/c9jOe3VmFvqosPB9G5ayu2vf0mNuyvR3uC27bS0FZTgVXL1mPlmloEIinP0r/GQwj6utAp37VSp5dvncb5DkcCyVgQwZ5OZX+mYsd+6U9o3FX6g7Z2tHd1oFv6sIaemGIWDg1S0hclotKPSn/TKfkSfx1qq0NCyAwgwN/t4qT/8YcpFjxOpGUgp3w+zv3aT/HdX96Fb37+fJyRI/1TZyeaOsPo9gUQ2/4oXnng9/jWL57Gi2v3osE5GWNu+Dl+9fALeP7Nt/Da8w/h0V/dguvGW+GoWYONL/8ZP//h/+FPT2yVsk2TfrMHAY4VQm97t/RZ7y0kgfRFASnDjm7VD3b2RBCU/poMloEowoEKvPvGKrzzZgUaOuzI8kYR6VyDPZvewcsbulHVZYglVJuIhSQ+tod2tHXmYdC0K/D5n96Fn/761/i1uF/dfQfu+t4tuGFBCUrC+3Fg/XN46G9P4G+PL8Xu5la093Sjk+Xe2QNf0AHPkNEYt3AGRmTa4Q70IGFJR/aEMzF+/FCMzAogTepKunuVtIbG8YGN59CiAX+mxnQNDQ0NjRMf5MU+CCeUMIHgUY/TZkxTKuPFRcVYvWoFVq9epSQjtP5PhpInONAfQTsEXLHmlJXv+M+YvKZ0E+Qqszc+pXq94XifpphRl9OFdGF8XU63snnA93GuvgdkQuujwcQemegGlRBBZsIqHBlUbgmwWazIkLB5uXkoLh6MvIICdRRiUuLlBoKgMNPdwoy3d/egXSaw3IMcp2qy+DHbnUqwEIhwNd+P2oYW7K+uR3VtIxpb2oWxF4Y6SnsEwvyLE5KUU79l8h+SyXZQOdo2iCEi16i4WIRbIxKGdgQFLzJw08hhMBKWCXpQ0gvBL65H7ntkAk/H/bzt3T60dYnjKQi+HnT7hZGhZgI1FSQef5hCDEO4QAGET8K0tXeiubldGcrk8Zu0BZHuzkBh4SClZUJBjtJ0kHprbWlDW1sHAhQUhCNKiGC3OZQmhzqFQcAGS8f6VLYZxPF3ylZDahLC8rfQJaUeZGJP2xkOqQub2aqWOtS2Byl7CjT2N9TjqbdeR15RIS6+7FKcc9EFanVEQ+PEhvRilJwpZ4UzpwzD5pyPsy69Btddcw2uueZaXHv95/DFf7sFX/r3y3DG+EHICdairWYjtlS24UA74xAmPdCAXVs3490ldehMDMaYs8/EmdfMxxhXBOENq7B11RrsFCY3pNIkDC0g1YfKlcetyqd2OKgNRmGg6m/p0wjDW4f4ZWhuw6LW0BGmBsQfBYIJpd2UJvQp+yfGC/4/5PiIz48Lwhznjcbk867BZVJWl5wxHZNzTXAzQov0icEmrFn0OF574U1s7rIiMfyzuOrWr+Gub38O1503B3MmT8LUOefhnOv/Hd/70ZfwtZumYGiiDb4Nj+CNV1/Fk+vDaA+kSf9PWlk+UhaSj0NCAoKaIb1lpPJ0KH8HEd0P/8438caGGmz0D0H2uLPwuYumYFxxEsHWSix+bT12V3VDhoFeMDDHMilDcx4KRs7GgsuuxBWSx2uvvhrXXPdZXPf5r+G/b70WX714OIozZCyo2ImqLduxLxCGT2il1hqH/XgyE9lFpZg0YzhyM0vgsXtRPNSDsrkTlXB8kD0dg2Q882Z6lDaehsZxQdqbw+lUJ2PNX3AaJk2ZihEjRxmalIYPDQ0NDY2THB8oTDhyr/onAU7MTj3tVFx++WWSfhRr16zEjm1blQEpp9Oh1MepUUCQWSXzqQQJnPXKvIeG+ZLCeCaEoVSOTKgSKCTVarVV4udqtkWuPMHBbrXBaZcJqMsFT3o6XA6nmraFhEH2dXbB19WlhAs8eYEr/9QAoICCfkir0+5QJ0d4s3Jgc7pl7m+XSasNMWF0g8Lc+4XJD0WFwecE0+KQSbYDCZNd5uRO8e+B3eWViJzCvMfR1NKNmvo21DW1o7XDjy6fTAKDMWUILBw3SZxWxIW5iMGKSNKsjqiMyLtoRBhwOmptSJoROgoRuNIvzDyFA75AD7oDfnSHetAT9osLoDsYQqc86/AH0N4jV3Gdklf13B9ED20gyD1dIBRFmCtrFLgkJG/hCPzynPYoKM/p6QmotHiCRlZmtpS5CaEQjTdy60QEASnPgMSZEP+cEFuEIbHb7EpbgbYO6GgrgVsciJRQoe8pD5yU871iYuJS7ymn6lcaNOtGXvHUi5r6OmzeVYGatlbc8LmbcJm0p/dyRhoaJwGk3ZptZpiswiBKH6R6ZZMVZnuG9B+GHRae5GKW/sUuXK58SvIBtSPQtAJbtmzBsjon4gWzMe30i3HpeQuwcJQDecGtqNy6Cot3+lBzSJqgQEEsjRj6W+rQsL8e1VX7UV1dhf1VB1BduQ/1NW1o65FvUvWCR8fh8mxqeqXJ95+A00pm2yTfuMEpJwLdium2UlvpI4Ew79IHAw7pz63S3zNpGuftRjhUiZXL92L7bukzMgZh+Lk34KwzT8X0POl/jMAGbPnIm3MFFl54Ps4aakJWWisO7N2Oxctr0NUThUWZEZIxIdCMltp9qKuvxv79+8VVo7pmD6r3HUB9RwB+6e8ODqN9htPIvp2oePN1bKqV8WXQeIw681JcePn5uHp+OSxdTahdtQwbd+9HnfTpfYIJWObSHoQAq4xvFmkP1AChH5NF+lOXHQ6zjE/0xr5V+lQ7tbQYVEUkZSO/YzS0Wd+OcNEUlE6ZhhmlZnh6qtDqdyNaMBMzZ5RhZCn748PI1tA4JrDNswl6vV4sWLgQ3/nRT/DtH/4Yp5y+UOYxHN8NfxoaGhoaJyaOVQZwwnJWmZlezJ07BxdffJEw/CasX79aJmu1aoBSq1lqpkSQkU3Ic2NkUo/FjzoikE5N5PiAQgB5yXJhHDI5pzCBV2PVSCZbFC4II0xJOgUEfM8TF0JkpIXJpgsKU07BAlfhue2BwgoKMZwuF9I9FAy4kCYzeZ5kEJV0OJk2jmu0iXNIiduQSOPxkcKQwyo/XbA6MmCxuZWAIRRPQ5c/gpZ2PxpaulDf3IGm1i60dQWEuQ+jJxwXhj4NkYRZnEkJGIRXV9sdeLJCKBxVtg56KAjhtgWfH+3d3cL0S3hfj0yCu9EprsPXhQ5e/T6Jl3EH0BEwBAkUInQFQuiWeGhdnVoS4UgcXEs0S/lYbA7Jg0nZdTBsGCSE0aeKdFIJDbhSl5Odq4wu8nSLSEhooiBB4qYBTAoPaAySq3pWToilvJSAoJfRp9CA2xzon1seUsIEpakgTh2fmRISSbrJmKTNCbfcsz7NUvY0wrh8zRoprzBuuOGzOOu885D9EZ3coKHxScHo5eT7admLisXP4uXHn8Djjz+Gxx57FI8+/AD+9sc/4y/3voYlu9vQkz0CxeMXYNbIAgz3yKfR3oz65UuxZctu1DjzkTP1NEwYuwCnDB+LM+YOQVlBEE2VW7H07V2oqglLOmQ3pS9U/+KIdB3ArtfuxxO//ynuuPPnuOOOO/HzO+/AHb/8PX7z9yV4t6IVATWE0P+xgFypMPBmk9oWkOrDY+EQTC6PYoipTeV0p0t8hrD2w4Mq1tJH9f4yJXsQD9fjQHMErZJlqysHoyeVoyDPEGC+F4PhyRuJqSNsyLICoY5O1O6vUf2/iUHiMhbseRlvPP573PGzO/Dzn/9c3J2482d3446f/wX/WFGJ3SEKknsH24OZasf+ii144/VdqO1yonDcaMw5dxYGTzkX08aNx/l5HUjbvwqrN+3CssYYghy3VAT8Iz8SDajbvgSvPbMIj6r2IO7Rh/Dw3/+I3/31afztrWo0BlxS59Mwcd40lKc7kS5jZEpbj4Yfo0kPrIWzccYN1+HyS2Zjap4LDuSiZPoFOPMzn8VFc0oxMkdSFJqPcT6hoXEQqqnLHwquOOa73C64XG4Z722qCWpoaGho/HPA4N5OUOTn5+GySy/FBRecD7fLia2bN6CiYjt8vm6l/k7mk8cwEtRQSKnCU3jA7QgWmbTS8dhGZU9AJlPcwkCGlGq4xukI4uRdGmeyFEqIIzPqsNvV9ocMpanA4yV5ykMcQa7ecz9xWxu6OrvUNgiq+DN9OzUUsnPUcYjcWsAtBCF5ztU7SuJ5hCNdLC5T9SRVTU1KhTUcSai9qUmzMNaudFjdGcq+QncgjMY2mbw2tqKGrqFZrs1oau/q3TZBo4hJhCRyaj5QCyIYicEvDL1PaOqiloHQx2tbVzd6/LQJ0an277Z1UPOhHe2dHeLHpzQWfMKAU4OBzi9MPDUb1F5HKQ91RJhMAtREgOqyqjyl4MXRhgVtWSg7FfKPdZKbm4dx48Zh+LDh6mjNUDCC7i6WlTAOaYZmCEvfRHVps3HqBMF6TdlN4HFnvPIZBRZKaCGOkxT6p9CCJCiDjKw3pi1x0fbF3r37YLU7ccaZZ+DW229DTo7MijU0TioYbL1JGL+eus1Y+497cO/Pv4Pvfe/74r4r7gf44S8fwN/e6YR/yBk49+bbceutl+LcsYUYhC50NO/Eynd3YkuFH2avMInl2ZCeCT1dUbiHliMvPwPmpn3Yt3QxtlbVo0Wdj6M+d7kKEx7qQuu+zdixdhlWrFhhuOXLsWLleqzecgAHWgOIKgrF/0FuU/0ybo+KNLis7EOMMGbpH/pqJgSln6IoIRXjRweJkUJnKU9l4FbSSOOxjzYZI9Syff8wmW2wOyhslh/Sz3CcURpqHDgkrnjbXlRtW4MVy3rLaMVyLF++UsppE3bWdqCNUmWWaa8DRQutS1GxZQ3e2B1Bl2U4Sgu9KPN0o6HZDru3ACNHpcMdW48tEseKpXXoDAndUkAUwKp8xKtQuXIRHrrzx7jje9/D974v7rvfx3e/8zP8+vENWB4ah8kX34qvfvlq3HTBBBSn22GSPKeQiKXBmT0cw0+9DJddNBenjM2Gx+mCc+hczDzvAlx24XSMy3fBzSDMphFMQ+PYIW2dn3hXRxfefvNN3PGD7+POH/8ASxa/oTSFeod8DQ0NDY2THCd8d56VlYWLL74YV119JZxOG9asWoH169agRxhgU+8MkJNSChGUSnwogpgw01ylpqCAggSDbe0VGoh/40QIceST5XfKcWmM4eg4Reb2B7fTDW+GB5niMoTR5x5/+ouEwvB3+9DZJox5S6u4ZmGCg/B6M5CXl6uMO5LJpU2HJBPrBVfyo0Krsmsg6cvcFPFkmlrp59YIGmy0OBxqgp20WtVkPRCLo0uY6qbOLtQ2t6K6oRG1Tc1opPEvGo0UBr0zGEIXtzNI/nsiUfgjMQTkGpCy4FaHgLzv5hnmgYA6b73H55Nrt/zuQSgSRDQhDLv8U0cuch2PKsFmKQO7TW0tUarTUt4UtHBCTpsFdmoUmC0wy4ScJ2pwu0M0amy14KQ3Ly8fRUXFagtImrznFoign4YVJR3JvDraUeqOpUPhALc4uGm/wuVSwhsixXBwFs6VTPqj9ojNYYfVQS0JKTNqNQhtPD6ztqYW+/btVwKMG2+8ETd89rPqOKqPG6ST2hS8UhhCwYeGxocFv46kMPmO7KEon30Bzrj0Olx37SW49NzpGF/ggl3aXNyRg5wJ52Hh+ZfgmrmlKM2Qb6ZzL5p3votlFU2o6JL+pqsa1csexJP/dyd+ds+f8YeXdmBTXQDxUBO69i/Dqm37sb4pxgTlG5d+SXpNm7cUI8+6CVd95Xv49rf+G9/59rfxLXHf/saX8LXPnoL5o3MgvZz6fpMMpDhligH4XfO56lUPh3wfaTx5Ra69YkH5diVN9+GaCewn+wl9HOjtN1Rk7Ge5vcyLzHQz0oWGaKQbdQ3d0hcqz/2Ap9G0o6FB+tKIxCD9elZunhKYkiGHyQXb8HNxxrVfxXe+K+XzrW+JkzL6zjfx7f/+PK6cU44RDsmj5I35U4cPJQNoW7EEW9dtwp5QVMaDdtSufREv/b+7cPedd+N/n12BpTVBBONRdG9eg50rVqFZ+nKennPQfIEpDwUjZuGUy67E5ddej+svno9zpuQK80/7OVa4Csdj1jWfx8VnTMCUYpsShND4rqqsI8DHR6KfRxoaA4c0pGAoiL17dmHJ24vV/G3v7t1q4vnRfN8aGhoaGp823leYwBXjEwHUUDj7rDNx/fXXw+2yY9WKZdi8aSO6OzvV+5S6rKFub5wAQEaVq+VKOMAJrLyncUUaTjQrBlgmeGRQOWviLK/XGVsjesPJPaMmw8y9/TT6SGbX6/HAk+GBQxhWCh2iUWHYaY1cGPNYLCzPLcjJ8orLhNNulTTiErfQQ0fhQoyTdplKC12kiYyzWRjzhNBE4QHP3EjwBAabFSZh5nlN673GhR6/MKvcutDU2oq6liZxzahva0NjRwdaurqVMUUez9jN1f1gSAkQAkJfUO7DPCWBGgdcXVM2IMj4C7tiESZd4rcLvXYbT0egTQkTrOJsVnHy3iT+kqRfJrmc1FKYwGMyuU2BZUpw+4E6bpN7L5JpUl7pyM7OVn64BaLH71fvefxkKMStIlFju4KAfihIoOM9BQesO9YrNQ+M+pX4pfzIjKRZhE7uD053ye8EqqqrsWnzZlgk7O23346rrr4aJSWlKu6PG6R55syZGD58OCZMmHDQQKiGxvGDggR+RjZ4SqZh7mf/C1/+wQ/wgx/egR9+5zv49o0LcPZoO2y+ZhzYtAnbt+9HfVD6jqh885U7sHPJUuxobEePLQMOpwPJ+l2o3rwaa9bvxNa9PYgIY52VGUegcz82rNyCdetr4ee3pqwmyrefXoghs87FwiuvUAYfr6bhx2vprsTFF0zFlCGZcCjBYxqSNrd8i26kSzdgSYTUKRQN9QHIZ94H8g13daCr6gBa5EUwTcLYPMjymKXPlLwys9L/sZ/isa2GztkhHBQsHgnpXwONkrf1b+GtV57Dc+9sx5oqbtswYEqLIxYRb5Tvmbxwpo/E5NE5GFoIxLuasf2dt7Ctog79yhP861C9dQXe3RtHc9yE3EElmDxtCNzpNulD5b3ZAUvJXMw4+xpcfsXVuJblw3K6+nopp0uwcEIxSilMkCJVNi3Yu/v3YMU7G7BmYweCcScyCy1IBuuxd/1abFizBuur/aiPZyPbJX1wYBMObF+OB1e1obPLDxvHEw7b5mEYecr1uOWb38EPfyht4uc/xU/++/O4duZglFrFb812rF67GzsbwgglzUpww+J7TwnyWa9LIfW7zyMNjeOHNCQKB2MxozOgoJE9jIaGhobGPwdOeM2EFKimfsnFF8lk7VphTjOxfNk72LxlgzCkwYPCBF6p5k4VemoiqG0NZECFwaWqPB19clWdGguEEjRQqNDrKGBIPSfjyrC8MiyvFDBQuEBmkYaFeGpBrtDm8WTI8zREwwGZ20aQneXBsPIhKCkehHSXUzHiiWhEJrW0sxA1BAkyypIpVyv+whhT90/mqzLdTCIitHMlicIDejIJc8/tE26vB/YMF0wOK2j+rCvQg9ZuHnnWieaubrnvQpvPOJFBbXEQ5r1H2R4IKaEHmXKy/TbJp03SpaPgwEoBgqRvtXJrCMuBApiYlAOZfaEoHpOZt4SPhWGSe5vQKV5hllmy2qYgZcLtC0bp9Qp4pJydwmBkZ+fA6XCqUxa6u31q6wJPdaCQg4IF+j1ScJWyoUCXqhfGnZAyoTAhJNxBiKuiLDMpr7rGBixdsQKZWVn4zGc+i1tvux0FBQVGZJ8ABg8ejN/85jd46KGH8B1h9ChA0dD46EDWjkfcuoWRlX5nyGjMvuwyXH7VqRid0YnurU/i1aefxCNr6rCnqwV7d23Dknd3o6HbDc+k83DmrT/F9352N379q7vxi1/+Cr/8xU9x139dhZtOH4K8WCfa1izH5rVrsSeYgF+Yz0MDg3x/JpswsYahVGpmKeGifIcG5Mrv3l6M7LxyjClxIisWRMvezVj+yjvYsrMOndJHdXV3oLO1DjuWLsfbL6/E7vY4TLZhyC8fh/GD7Mhz0bYB45NvOtSFnrYG1DY3o6OjFS0tLcq1traiS/q4XXuq0NItfalKXyD9U8Pyh/Doty7Cd7//C9zylTvxm8eWYu3+GoSiFaip3Y89TUn4JS8u9yCUlE3FGRfOw8wZBbBFm9H56h/x1NPP4IF1Laht6VRaW92+DrS37Mb6Rx7As488gzfbpd+xz8Pk6fNw6YIcZGWYEaW8VLKvSkJuqFlls9mVNpdN+lObPVVGvTBZYfLXIrjvVbyzvhrr2qQ+86fjrNu+ha/f9Wvcfffd4n6BX0k/8rPv/Du+vLAU4zwBtNZsx1uv7MD2AzF0dncfNmon3W7Y06VNeIZj0NQr8IXrTsEF0+VZ+2Ys/cu9eOqVdVjZFIFUq/ShFNVoaHzyOLzd6VaooaGh8c+Evhwce3g6PiO/6bjkkkuuGTFiRBFXXU8ULYWRI0di0KBB2F+1H7t3VSiGNCPDON1BGVWkIEExoOJZ5nKp1WwlCJAJn7KTIO8VDk6Iyfcaz3k1ji8zmFdjZZxaBYbaOp/znlsqmABX5p0ObgOwwmG3wu1yqKvdaoFbGOhMrxf5ebnIz81FVlamPHOpFX+mza0SQT/tLUQRSyaQYNp8Jwkn02RSLSmYZeJOg2VkoqlGwS0IMTL24sdisyh1/zRJSzIvzowkdYYlniTj4FKcyrP4lXd2YdDtFqFNrjzWUglVWK3MqMTLpTtlf+BgGEMzwcKykN8UHChNBQo+xI8/GBYXkbTEj5XbDSiUsCqGPr8gX02sKbyg8US/rwc0WMktCvm5+TALDVHJB/PDVUhOxJkuy4LlS8YldWKHMsJIA4wUxJA2lofQEhV6ubVg65at2LFjB3KEgf/Od7+Lq6++WoX7JKEEHlKe6enp0h4zFO18pqExcLCvaUfb/m1Ys3gTKhpDSA4ahRGzT8WU8iwU87NIc8CcXoxMlxmZ3RWor21GRWUHmhsaYTNVYOfWDXj5zTp0eEZj6kXX44bbrsS504Zj9LDhGD5sGIaNGIqy0bnISHbjwJqtqBOmPeSwIZGXidY129BYJYy7txhD55yBKaOLMTxDEWYg3o1g42asXbEVayq6kMgow8hTz8O8acMwyVaN+rZWVFdVon7jO1i+Zi3eXrYCa95+ES88ci8eeOINPL3Rj0hWCYadcw0u+sw1uHy4Fcntb2LD2vVY0yh9a1cdmnYtw5JXnsVTTz6FJxctwiLlnsRjjy7C22v2oD53MgYXepDDAxsQh9fciWiwDa+/vRHNjXtRvWsT1kmfULniVTz6+Mt4uzKGSOYETDvjIlzz2QU4ZeYY5JnjsNZLXN2t2L92OZa+/BLeWbcBy5e/jSUvPorH/+93+NOiNXjzgAXpuWMw89Zv4LOfuQAXFwfQsfRxrNhUh509dpiHLcTpM0ZiZlm66jcNsA5bsXux5Gv9fuwNm+CZfilGu7rhXfN3PLh0D/aFxiB//g34z69ehktmjcOY4VI34srLyjB6aB7GZjRid+V+VOwNoq0jgZElHegJt2Dl5hb4I4MwdPpUzFkwGiVOK1gMaTYnskaVwNLTjZ6KShxo2oU9HU74fEkMsVVi49Y92FUnPa57GM47exbGDMtX440xsmlofLTg8CfDNbq7u7Fpw3qsXrlcHcs8ddp0LFx4ump3iUNTMA0NDQ2NTxics1jFHY1bIf/V1taGlStXPi98VqU8iogzGGDDKfSVEDAuOj47YYUJBFecR44Ygfa2dmzduhnNTY1wCOPuyfAae+3J+MsoxlxSvY7/UsxeGp3c9x3DKDZIPecIqAqC15Rf8UwmlkwuGV6CV8OR0WbcDGNsi+BvizD4qX3/1GTweLzIyckWhjcLXm+mMJ0Zip5AwK8MDXK13UT1YgmbECaZx1AqtUAKBASKiZZ3KXoI0qfqxWSWSaHVsB1AYUIfrQtmlDkyBCSKSMXgKwGLXMnQxylAUM4oN9pFsFrMSiBio8YBW5u8N54bGgM0zugPhNATDEvavUYUzYZmCLeB5OfmSHizxBlDlCcz9PQoYQAFLYWFBTKpsCOW5KkNYSWAIPNNAUKqfFPCBKZFrRDCqAPqIQj7ILS2SwPfKJOU+tpajBszFt//wQ8wY8aMg+X+SaKurg4//OEP8fe//x1VVVWYPHmy2vqgoTFw8KPtga+pBpUVLfCZvcgdLszmzNmYWOJFQe8OGhoPdOd4kJ3vQsQfRSQUkM67Da0dHahtkW/OOhglY87A6ectwIUzCpDD7sUIKuB37IWZgsm2GvTE7Yine5HmzIe7vVNN+l1DyjFixgJMHlGAIe7eYEQ8iEhnNfbua0V90I38kmEYM2cWps+eiPHDx2J4gRd5NmoQxRH1t6C9thoHDjSgriOOmKsQg8efjtOvuh1fvP48XDErH1nJCDqrtqGmtgNN1nzkeu1wmQ1DrBQW8hoOh1RfoYSKyXQUTD0N5YMzMVgJViQvOcVqO9nILBvCFNBKnL76GlRUSvklM5FbNhNzP/MVXHbxqbhsdDoc5kzklY3G+JkTMNRrgcMURZTbMxoPoKaaRzu2oiXigitnFMaediWuvP1r+MqVs3B6uQO2RBgt25ejssmEkCcPOaNPx4Jp5Zg42NVHmMBeyoeGLVuFqZe+NicXg2fOxSBLF4Jb16Mi6IV33ALMuugqXD6tCAVO9tJ9YBeaci3oqO1EVzAKl4wtOWUeBKXe/EE7MrPKkT9hIubOG4HB4tfYEiJ9v6UQg7xpyHH3oD5kQ5pP2kS8G+Z8O5raY0jSXsSgcTjj9KkYPpRHNVA/TkPjo4dMF2SekUBnVye2bNyghQkaGhoaJxg+KmFC3/C8p+MiB4/b9v71r3996vzzz5/OLQbcw34igcxwdfUBvPb6a3jzzcXCtKZh7LhJGDlyNDwZGUqIoFbzJa8pbQTDEvah3KsMqxIwmHT1QF4q42ESVvmTPyntBoL+DIae8fcKF+hHJrLxOE8/oKXvhEz0FQuvVuU5IU6tuHPbBCfEtB8Q8PvR2NSoziZvpgFHbuwVpIQeSngg8Rykn+lTHiD/FH0H0zacekaBgBIMxOQijIJcufZklnBqSwKvEpE65YJxC902idsmv638rfwYGgkUKDBBRsnj1UzUZqC2gTzr6vL3nioRlOd22Ch4sJmR7nahrKwUY8aMUuq+FIh0dHZhb+U+aZDtauV+4uQpsDvT0a2OruxRmgwUEHk8HpX/1LGQbHMsawoTWH4sSwoxYlIXDQ31ioGnvYWLLrwIl1xyCUaNGqXK6dPAzp07ceGFFyqa5s+fjwceeEBtfdDQOD4I4+xrRWN1Mzr8wgRm5CB70GDkeW1wHdbEY4iFOtBS24TWth6E2G/YLOwM5Lsxw+LOQ2FhDgZlOfpqxx9EPNCBjoZqNHWF4bcIk+1Oh93fpQSAYbsH3kGlyM92wXOYfC4m4VrQVC/0tYaRsHmRXToIBbnpcEtfE+tuRrv0Z42tPDmmDR1dAQQSFlhcWcjKzVLbnnJyC5Gf5YKbwwo1jFpr0NrciMZAmvSj0pkJ88zu7XDwmQkWezoyS4ajIMt+OF2JAPyNtWhoasaqNWuRmT8YjZ0RZBeWSv+Sj7ziEhTm9M2LJCCMtq+5TfUnXcEQ2uS+KyB9jMkFZ7aEyfYiKycPufkFyE+X/lGFi8Nft1vlrzVihzmzFCWF0odlHClwD6Gr7gCam9rRGbfAUTAE6aYYLB21aAtKvaUXwptfgiHZ0ne+p3KYeR/aquvR1NQNvwzLnlyXpB+Drz2gBCqZhcyTlKn02WoYSyHahe62RlQ18JSeNNhcdqRn2xHx+eHvScJsz8TgIYXI9Do5mPRTzhoaHx4ydHMqgt27d+Oxhx7AH377G2UM+Yu33o477vipmo3KdEhDQ0ND41MC+UGnzD8Om0P0gjwlT/9jH37PPffcvGjRotflsU9cQBx7b8qE1Qyib3je050UwoQUKDFZvXoNnnrqadTU1mPEiNEYP2EycmQCmGL81aq5YjJ7BQzCGDP3BzPPG3mgSkTec9VbGQkSppnhyMyrVfHe1XyFVBh5bggfEuJH3tO2goygDENVfg6oFCBEaC8hKkyxvCdTTAaZ9hfCEZnAtrXKhLEJLc1kCFrR1d2lVuOYCFf6bcKU03o402K83L/MPFE4QYOHkrQQwvyRKPkhdFCokEhQgEHthrgSQiTVc9qN4DYCKxxWmeCaTdKQJA0KEahZIZHJ7UGBA4UatJ6gjoa0CUNilUlpLImW9k40tXagOxhR9hJ4lKbDRkNqVpSVDsb4saNhd9jU6RBd3T5U7N6D9s4umZjnYPKU6YDJIpP+Vsl7J9zp6cLwFCIvL08JG1g+rFfWXep0BwoTKGTg813SsGsOHECBTPBvu/02zJ83HwWFn5x9hP6wfft2nH322Yo+akc8+uijKCkp6X2rofEvCulvlJZVUhhxiw1WyxGM78cG6WvD0hdztd4sfd2xKCuxH5e+O0zjsdI/maWPpMT+ZAP1uHgUMZEin0ME71O/+Z4CaA2Njwuc+1CYwBOW/ueeu/HAn+/TwgQNDQ2NEwjHKky4++67b37uueeOKkwgB3pSg4KOM85YiK9//T8xb+5sbN26EW+8/hL2798rkyVhjIUZ5uq4YuC5Ui/gPlHuu1dcs/xnSchcV/mPyegX7fUfiYSFiY0o4QDFD3zP0yIYH4UGhn2B3rJUK2mHtBUMlXwy9MKKCw1Wq01ZVCeznJmZqYw38je3Z5CRHjNmDGbPnasY0lmzZqtjFZkGVUxopDC1Ws/TEHjlb07SmQaFHjTgaLHSkKNMgoW5N0v+KIiwygSexyQ6nE6lYmgIJbjaL/mMUsiRQJjCjrjkXZ5T64DbFnjkosVKoYWxdcIkk2tDSyEhYcIIUe04HJGyonHKlJAlTdFMzYsIBSd06uSGsBKmUCDF7R2ktdvnU0bVmB9u8+jgSRTym/mloCS1RYC/6ShYoJ9t27Zh544davX/rl/cpbQBPm1BQgoprQheSa+Gxr88pN+wsP9x2GH7xAQJhAVWpms/RkECofo+8S99JcOdjIIE9sIx+SPdunKRXpd6lvqtBQkanyS8nkx11aOihoaGxj8fTnphAkHjfePGjcUtt9yMW2+9WZjbMJ55+gm8+fpLaG5pUAx/VJ5RQEABgGHbwHAsgdS9YYTRcBz16JfCAzLCUWGg4wkKIwzBAa9JmbrRUdiQUsPnVW01oA8KH4S5pq0AaiJw/2DKGCQZZk6waRfA5eLqu1ttz8gvKFCChVmzZmHipElK0MABOMVUp/YR854nIqSEJKSVjL6hIUFHYYaiFjxlwSKTequZGg52WGTCnEyYEArHld2DIM86p1/xY7I6YLE6xcmVAgXxb5ZwtMvArQ488lFt2ZC8kGmmIcc0iZ/5I10ULpjlmdPlgkPylJAJeo8/gLCyjWBTxjJZ6IFAEH55Tk0LnoxBOwcUKnR1dam4KHSh8IH3tOK+YsUKvP7660rg8M1vflO5adOmqbrX0NDQ0ACi0uHrxV6NExWcj3D+oKGhoaHxz4N/CmFCCkVFg3DJxRfj6//5H5g/bzb279+DF194Gps2rUMkHFL2Aqj2H4uR6SeDbxx7mKB9AWHGua5jNqfBZqPavlWp6fPYRJOJWgfcIiB+lOCBg6IhaKCQIRwOKkZaMdMyUBrbJMjMU+AgV7mnAMEQKBhMP4UCXNGnXQEyzunpbsVQMxwNEhYVFWH69Ok45ZRTMHXqVKUyz1MCKIRgPCnNCWWcLBRUzLoSLER5nCNp5DYLsxIcmCRMIslTKChYMEmawug73BKXVWkm+ENRBMJCX8IkzL8F8TSzmpSGYwlEKFCRe65kURhCewVRCcMr80mxiVmYfmoxUODAUx04YWjv7ERdfb3UQRVqausQDEUkXSec7vTeOIwJBYUBNE7JvJHmnp4e5ZhPChPqJY6lS5eisrJSlcdPfvIT3HDDDRg6dKgKr6GhoaFhbF2gBoLWOtA40dC3SXJc101UQ0ND458H/1TCBCIjIx2nnXYavvSl23HlFZfD63Fj86Z1WLF8Caqq98Hv7zEYeSVMMAQKatsCjSceFCyIo/BAnHEly2xoIfBdvE8YMvaGi/TGYQgNlFCBDLcw4MSR6n1knA3HExlM6vQCnnBg2GgwqdX67OxsDBGmefyECZgyZQomTpyI4cOHqaMxc9VRk9lIdxtCCNKp6KCWgqQrRCuhAgUacZllGloR/E3jjVLt4kxpFmkBNkTkWU8oik5/EJ09QfiCESVcCEUTyj5ClJoXzFfvlUYQ1TaGGH8n1TYObq+g7YSk5KmtvQPbd+7Ejp0VqNi1G+0dnUj3eODJ9EoZJpXRxZjQlZ6RgQx57nQ6lIYGt34Q1E44cOAANm7ciL1796rn1113Hb72ta/hoosuUsIXDQ0NDQ0DFIVTAKyZNI0TC9IiuQAjd5zvGNCtVENDQ+OfCX3NT6v+XhyfcZfpCXs05LGAjPi4ceNQVlaOUCgoTOke7NtXie7uLrWNgav2HNTIfNNRQEABQN9tBLyGI2G1VUEx5sKQ054CtRoMTYbU1gim2HvCQ+/qfUoDQW07kKtaxee19x0HVpYpx1dqOPAZGW0+p+SeAgIKByhcYPlTeEADhZmZWYqZJoOdI3nMy8tVNhj4zGazq/goTGBeqKWQSk+tViWFRmH+lUG0GIUkpIECAGo7JCSvFBJQKMK8cfBnxtIM2iV8gvcSPhiOoMcfRJCGyszUSrAZNigkr0w/FAwoo5IdnZ2MBHn5+Rg2YiQyMrzKuFlY0ufWCJfL0Miw2w1hAvPQKWH27dunTkdgHriV4aabbsJVV12F4uJiRdeJCG6/ePjhh5U9C57icMUVVxw8nUJDQ0Pj4wK7dgoSqJnAew2NEwGcC1CMEAyGUFdzAHW1tTKPycPsefMwY+YM1Va1Fo2GhobGpwfu6j+WoyGXL1/+/K5du456NOQ/rTCBIFPO7QJjRo/BoMJC+Hzd2LtnNyr3VSpjfhQE2IQRpo0BMtERbhlQhgXlSuOLattAVJhpChu4Ek/DgsYWCZ7KoLYzKEV/Y+Bk8RlGGg1BAsErtx+wQng1BAzUECDjTYNkNIZoaDEQ/G3YbDA0F5gHbgWgI+NNA4bUWqBzud3KOnJWVpYyREmXlZmpGHNqOzB8SoBB4QGFDJK0SoUGFc00qmimVgMFBUySAgEKNyiAiMl7bvHodVL/DEpjkH5hmAMyQZAikJZiVzYSSC8Dk3ZVFPLX7XKipLQEw0eORLbQFosn4fMHpdwkWbNVCT/s4qiVQcFNdXU1KioqpJ58GD16NK699lpcffXVmDx5shKunMjQwgQNDY1PA1qQoHEiwpgRyBRB5gdZ2dkYP2Ei5nLb5vQZyM7LlbmJ8qahoaGh8SlBCxOOEWSoyYQPGVKKsWPHKoa7R5jVutoaJSmnpgKPaOTKOgUB1AYwtA6kkMkYk7/uFRCQwTaMMvZuKVC2F2irIAoe/0jGndsKWL5kzFPMvLJrII5ChJSlf8ahhAriKJww0jMZmhISN9/RH09kIPhMGTzkdgi7XR3FSAZb8fAC+qOAwS159Xq8Sqjg9WYqWwROp8vYCkGtCUoAZBDnQE7mPkRNgRiFIpQrSLVLfNQICAWE6VcCBUmTmgcWHkVJ/9RK8CMYCqsJLCw2pdlgCEjiRgOSsnTYHcjKykSxMNYFBYUqXGtHBzq7uhGJGgYoKaSg0cVaqYf9+/crrYSysjJ1QsNnP/tZdcQi6+tkgBYmaGhofNIgP6aMLh4c0jU0ThxwfsK5EOcf3NaYm5uPnNxcdWKKhoaGhsanCy1MGCA4mHE7wOhRozBp4iTFZFOgULl3DxqbmqTAAr3MfpoSLJjMxjYEMvCEKmgZGfnbWPU3tA6UUIFbCrhV4aAwQSAX40QFCh8METzjY1huL0hpC5BhV1oDEo7xKVsLCS75926DkPSUEUcVd0rYkVCaAoZgwaGYfQ7YjJPvrFaLOhkiJycXhQWDxBWq7RE8hpLbC5JCDrUSbDYJK4O63eWEKz0dGR4KHhxwWK0SB20qGIKUlGBDHSkpaVBrg9sVaOwryZMeKHERGtPEn3hSfmm8Mjs7C4WFg5T2RKs0RtpS8PUElFYHbS90d3XjQHU12uUdt3FQiHDbbbdhwYIFyM/PV1oZJwu0MEFDQ+OTBEcaCnSVUFdD4wQD50icEnR3d2PNyhX4x2OPYP3aNeqI6lGjRqg5Fd9raGhoaHw60MKE4wTzkZnpxaRJk3D66acr9fuKip3YsX07ujq71Hu14t9btAYjTa0B2jcwtiDwXjH68tt4RgGD8Uw9l39k7NXpCtQEEPA5y91g+A2mn/YX+J4MO7dQcIsF40v5pZBBGYuUK9MgLaxYalZwKwbDqe0CVhvcbpfSSKAthXS5JyNOQ47ULODgnZOdo4QKPGoyP68AQ4YMxchRozB63FiUDS/H0LIylJeXoVQY4XK5HyaONhmos0BNBApKghHSS/sJUibMq80OM09ocLokfR5v6RRaKKyQ95KD3LxccXlSnla0SGPs8vUoDYWurm40NTWjublZ2Un4whe/iO985ztYuHChEvgY+T+5QGHCgw8+qOqHW2soTEgZlNTQ0ND4qEFthAgFur2/NTROJHDexLlAq4yNLz77DO794/9D5Z49aqHg7DMWIiHvU2svGhoaGhqfPLQw4SMAbQuMHz8eZ511ljpqsKmpEdu2bEXVvkoEAn5h4FnQtINAxp4nNKSOlExthTC2LfD4SJYPtQ7IvFOrIS2NTHdcBlNDWMCjJBmG97S9rewwqNMjJJ40I366lNCAWye4yq2MQPZuk6Aggmmy9gyhhKFJQf+06ZCIyXth+vlb/sAi9NjttE3A7QtGvZutJrUVgicrZGS4YXdake5ywC3OKX7TXTSE6IbNYUdQGH9fIAh/KIKQxB2UNOImC0xWO7w5eRhUXKJOmxgydAhKh5RgcMlgFBQOQro3Q4XPyy+Ew52ujoVsbe9Ac0ubTCzalAHIESNG4jPXX4+f/exn6vSNk/2EBtrgePnll5UQh1s15Ns56fOkoaFxYoKjSExGa/bqnAwM1DGcXCBDlcH0yT3Rn9+BOsaXmpnwns8YP9M60u+xuoPxievv/UBdfzR+GPdRx0f3ccT5sZRjL3h/ZB3T6LOvx4/NmzZg1YrlamFj2vTpauGAbVgLEzQ0NDQ+PbCfPpowgYvbxypM6Bue93Q2cXZx3r/+9a9PXXDBBdN5MsLJpHJ+PODefa4uV1VVYdXqVVi7dq38blUCh8KiQrXXj0y4zW6D1WJVTP8h9OoxSMEbmguGXQTF5AvTrxj/OAUK8k8943YFngphCBCMLQysE+N0BQomGN54bthrYDhua6BLxU1Qi8LMbQb0K/Gm0lYnOqi4kyo+hzD3qbCG4MLYYsGjLs1Wi7K5kJbG7RQSLzUlhLbOrk50dXYqgQaFJPRnlfRsdruKkxoabErK1oLcUODBbRrqJAnJH2nxy0SipbVFbWnweLyYOGkizj//fJSXlystBJ5Q8c8AfmyPPfYYmpqaUFJSgtmzZx/zN8M6Zt3QPgTLhHXb2tqqDFFSu4V1NhCk2gbjonFOtmGqmlLgwY6B6Q00ToZhPOwLuH2Dbai9vV3RyPo+HhrZPlI0sqxSNLIdDZTGVJ4p+CSNFOSw7EhjT0+P+oaOFdymwvqkMC+1PYo0kl4eW0rbHqSRaQ6URvonjaxrXhkP02L/QxqPpxxZdqSPdDI8y5A0sl6Ol0aWH7ce0Q4Ly4Ht8XjbTopGxkdtHf5mX/th2g7B/LIcaUOGbYflyL5qoHkmmC/GU1BQoLbAsX3zW2a98P54aSR9qfGTbTHVdtjGeGoN0+LvYwFppKCSR/M60j3wS147JM/hgF/190Jkr89jA7XQauvr4cnOQbqXbceE7k5p91KWND48YEiemWuX5MmTlQ2H041goAe+jnaE2Xa43W9gJMpQlIBV+sZ0KcOMjEwl2Pd1tiPg61bbC5nmgPLd698lfZgnK0f6XTuC/h50d7QhwrYj6Q20HFX7lrbD+NwZHslnTMrRoJG2lMSHuIHRyO2NpNGbnas0+wI93ehub1P1MmAaJT5SYJNvOTMnD053uiq7zrYWhKR9k96B5jlFY3pmlso35wO+7g742jsQjwqNfC9xsr4aWjvw1BOP4+9/vU9tefzirbfjjjt+qmajqng0NDQ0ND4VUADsFBbyaCMA51W7d+/G3XffffNzzz33ujzyiQuIY+9NmTCHl8PC857uoDDhwQcffOrss8/+lxAmpMCJIye6B2oOYNeu3VizZo0U5C41gaPdgYLCAmWZmIwAbROktj8QHOQ5eBJkPMiI8MqBlRMpGnjkhJC/1TO5Z3rhME+NEAY/bggf+I7hUtoOBKNNxWkw8hQopCpN/iYkTomPtKhBvDduaj6QRrvdsKvA50yDLhbnKRIxlQ/WL7NhhDFo7HtP0E4DNTX4+5DQwDAWyXsybZwYp96RCWG81PqYP38+xo4dh6KiQSgtLVX5+GcCDUj++7//u2K6mDcyYcfKgLCMuU2EJ1ecd955qm4eeeQRvPvuu4rhOtZ4UmB9MMy8efOUhgQNj7711lt48cUXFZ2ss4GCNPJozosvvhhnnnmm+kaefvpprF69WtE4UJBGtmNuNbrssssUE5eisV4YHKY3UDDOkSNHKtsbc+fOBU8HeeaZZ7Bp0ybFFA4UbMuMj9pLKU2TN954A6+++ioaGxtVeseDMWPG4Morr1Rbrfbs2YPHH38cO3bsOG7BERlW1gnbDtuedPhYvHixYl6PB6wXtpnPfOYz6lSVjRs3KkHZ3r17Vds8Hhop7GCeSSfr9v7778eKFStUnzHQ+Aj2hbNmzVInvowYMQJvvvkmnnjiCdV2jqdeSBOFZLfffrtqk/yOf//732Pz5s0fSqB3wQUX4PLLL1cCxkcffVRpLzHuI2mkcJXfJgV27Df7A2mkv6uvux7TZ8/Frt178Porr2D50iVK2BsMBdV4cKyg4Ngiff+Fl1yO8y66CE6HE08/+QSWvL0YXR3tA2WBJU/i5N+kKVNx0aWXY6K07/Vr1+K5Z55CU2MDOjs6lL+B0ZiQ8TYH55x/Ic6W9s1v8gX5plcsexfdXZ3HQaPRN06fORuXXnkVhpYPw+qVy/HcU4tQc6Ba0qMR4WOPkekzzqLiwTj3ggtx2sKF6JCye+bJRVi7epXUpdHvDJRGCpenzZyFq677DPKlb1y25B1FI8uRZTKQ9piicfDgElxxzXWYNWcumpsa8dD9f8PWzZvUWE0CjzVGxsfKdjhdmLfgVFx+1dVSR1689NwLeOn559QChFHOypuqs8aGetTKnIoLCp+/9Vb8/M47tDBBQ0ND41PGBwkTONfn3E8LEz4EuBLX0NCAffsqsXXbNsWU7K2sRDgURk5ujpogFg4ahAyZhHIyR+OEHJg5+eRgyok9y02dyCAjK58RnAjwHSfEKQ0C2iKgNgDPZCbjk5rAclLBkxuM1X9jUsDnDMurEmDIiMyKs5gZJwUJhrCCIGNAGuifTCTj5ZVMAbdshCMhxqr8ciKVmqjQEal0UoIFOoZlPJwkpOLkiiBXB+nISA8bNkydxjBlyhQMHz5crcT9M6v9kxmkxgWZzIF+K2wz3Ef6H//xH7jhhhvU79/+9reKKWT761sfx4IUw0cm5laZuLEeFi1apBg4MoasN9brQMB6JhN88803K6EHmbZ7770XrwgzQ9sXxEBoZHwUyDEu0kgB05NPPokHHnhAHQ/KMhgIjWyXbPPTp0/HLbfcoupi165disa33377IGM90HKk5gyZYOabzOY//vEPPPTQQ6iUfoB5GCiN9E+tlX/7t39TAjYyq//zP/+DlStXKqEMv9djBfPLOAdJH3TjjTeqE1DY9v7yl7+osqypqTnYXxwrGB/jIG3f+MY3MG3aNCxduhT33HOPajvsEwdKI8uRdkT+8z//E1dddZX6feedd+Kll15SbSfVxxwrGCfDULD1ta99TQllKEgg859qOwOhkWAfxv6c26743bB9f/vb38aSJUuUNspAhZ+pb5AGZeko8OA3LWOq0kh4v3phHaTop78UmK+p06bj3/7zv3CWMNbr163D73/7G6xdtVLZ0aFPhlPlI3GnBNtHA1enaWH/li99BZ+/5XaVR+5rJ9NaV1er6BhQvci4wzHk9DPPVnHOlTb0zltv4S/3/i/WrFqhvpeBxEdw+16xMME3fuFmXHvDZ1X7+9t99+LF555Gs/S1zONA4mS9cJw85/wLcNtX/g1jxo/HG6+8jD//35+wc/s2dTw0V9yPGZI+y2n4yFH4/M234lLpK1qam6Qc/4jXJd6O9jbD3wBoZHzsG0njV7/2XxhcUir5fQb3/fH32C9zEbaDgdDI9sB5wqjRY/Dv//VNnHXu+ag5cAC//vkdWPbuO+jp6RVYD6iuE2o8v/zqa1U55hXk4sG//g33//k+JThQ7f8IGkmHW/J18+1fxk9++mNQpK2FCRoaGhqfHrQw4RMEB3dO9LmiRGaRq4ncBrF5y2a0t7UrYUKJMEMlQ0qVSisnZRzwOaCqiZ0Mqiw/TvTo1MoH/7O0pRpkOiT31BowJrV9bSWoiYN4s/SG56BPd3ACLvHHozJJk3/cgpB6n/JD8J5hGTdXAlNq3zy1wrD3QO0J4ySJvpNXNQnp/U3/LAf6IW0sD6pT05FerjyS8eBJDOPGjVPMMR0ZsIFOxE9GcJK7ZcuW42LUWa4UwHDlnyv0LHMel8n2xrJW9TwApOqM5U8mjqrU7BDYdinsYXoDjZNhOHkk48p4mU8KOqgCxfvjiY/tgnExTuY/RSOFaQOlMdVWqUbPPPM7ZLskjWyjbLcDBeOjMI80UkWfavCkkQwwaeT7gdJI/6SRdc0r42Fds17Utz7AckzRyDJk22F4liFpPB6Vf/pn++UWAgoA2XbITJNGfvOKSRggjan2TWadwhmmcUCYmeNtOykwLtJIrR7WS11d3XG1HYJhyMBRi4p1zb6STD+3JfD+eL5p0sB6Zntk/kkft04cTfOgP1Dzh31qylitKyMT+cUlyJT2rY44rqtBt9QPGXVj+D6E9WtWY+4pC6RsmtWK8JEgQ8hxaVCR9DuFhUqoXS/x9dBQrvRnh0aCY4TUq/xRmgSDJN9Ms6uzQzGXb7/1FiZPnWb4GwBII48RZPvOk/ZNDb9G+aZbW1sU409NiCPz/X5Q7VvqhScdkUa2HWoSNNTXq3HxeLaLME62HZYjjQ5HI1EVH08pivQe+zwgSHwcr3Ny81Ak7Zv9TpuMBQ31dQhK22HbGhiNUkbyn3kdLPOUzKxs+e5CqJVvkO1bbRcZYJ5TNOZLu2G+2Y6apN9pkroOSdwsk/fUC8teviMeFz20fAh/KqehoaGh8engWIQJnFP+4Ac/0MKEjxopjQVODjnh3CxMJFfE6mUg5TsO2nnCgOTnF6gJb2ZWpppMKmGADKYsZA62nBSkBl0eu8grB1s6vksx7WQ0eM9nZMBSgolUXCYJqww/ikuNznzPuFOTf4/Xg3TulYzH1MSUqog84pHxWSzcNmEIDAx6DPCek33SwJXdlPCAky6q45I5mDhxImbOnIlRo0YpZobP/pk1EDT+taEm8oKBMpcaGh8FQrEE4tL2aNqGO+CUwTt5fiytkafxUODMk3ns0ucT7O3VCrHRrA0BgykNFnEcW44HnGEwTn4q/EwoSiZ9xxvfkTRamG+5GiPmwMH4SCNPwzhYjvL7w9BI0kijMgshkVjEpWg8HqRo5LGfHJJJI8uR8R1PnIwvRSPrhXFYJc4Pk+fjoZFhSEOUATU0NDQ0PlVoYcIJAtpS4KrdrooKVFcfUCtPzS3NqgK4osd9rGQ8yGBTg8Et13S3WwkcuOJCjQMy7dEIGXkaZ3OqlQiG4cQuHDG2EFBIQaaeq1pchSLjzytXQdIkvJnHVUoYCg5SAgdjdY4rCIYROW7NYLpc0eHxjN3dXQgEA4hEqAVhpMG0KECg4+9UehQepFYCqZLOe666UYhAFd5D6WloaGhofNQIy5AdlaFbjdx9YPTyA8ORPfVHEecH4eOIU0NDQ0NDQ+P4oIUJJyi4csmCp6YCtRaovcDKaO9oh18Yc6rMkjknaAeBKspWqw00kkjL0lR9psDBYXfA4XTALleWPQUOZO7paJshLEw/tQRampsR9AvDHzGMIaaECYyX2gkUSpDHZ9ysx+ycbNgkvmAwoMK3tbcqdWMfrWNLeIZhWAodSAuFBtQ4oKPxLxpkoz0ELTjQ0NDQ+GTAUTsswzZX0zU0NDQ0NDQ0Piy0MOEkArcFVFVXqX3CrJS21ja1V5HbF9Q2BnH0E44YhsNSQgAeCUXNBRpVZHVRSEBtBh7zSKEFtQu4r94v4SlQCIZCav8jBQ+0h6AYfglHewjUTvBmepEjdUlBAbdIcO+ozW5VwgPu+aT2BAUItH9QWFiIIUOGqKPIaC1eQ0NDQ+OTB0dqaiVQzV+N2hoaGhoaGhoaHxJamHCSgQx+yohhytHgGrdC1NXWorauHm3txnnzqa0GkXBEGXCiNoPSaIga2xtodIrx0fHkBnUKA4+elDj5jEIEQ0DgVFclmDBb1PYJl9utjCJ6PBnIyspGYWGBMm5FAULKL8PzmhJqaGhoaGh8OqAeW1iGbY7aGhoaGhoaGhofBY5VmPCjH/3oC88888yb8kgLE05UcHsBXUrYkBIUGMIC4zevFCj0+P1KyBCPx9SxWEp4IHHwNAgqIpD5Z11R08DlcoMnNaS2JPCaEhRwWwXfGQYY//lPW9DQ0NA42cCROipDdX+2EjQ0NDQ0NDQ0jhfvJ0wgf5k6xbBXM+E1eezvdccsTMh88MEHF2lhgoaGhoaGxicPHmga0VoJGhoaGhoaGh8xBihMSG1zCIpThwPRm7j3PVFKL4RoaGhoaGh8CuAAzKMGtSBBQ0NDQ0ND4wTBe+QDekO8hoaGhobGCQZub6AeoYaGhoaGhobGiQotTNDQ0NDQ0DiBQG2EWFKuWj9QQ0NDQ0ND42NCf1scBgotTNDQ0NDQ0DiBoCwbaUGChoaGhoaGxseIj2KqoYUJGhoaGhoaJwgoSODpDRoaGhoaGhoaJxjeo8yghQkaGhoaGhonCChMiCe1BWQNDQ0NDQ2NEwacllCQ8J7piRYmaGhoaGhonABQgoSTWCuBs4zjdf3hyPcmuUmjk/tjcf2hP3/H6vpDf/4G4vpDf/6O1fWH/vwNxB2J/vwMxPWH/vwNxB2J/vwMxB2J/vwM1B2J/vwMxPWH/vwdq+sP/fkbiDsS/fkZiOsP/fk7Vnc09Of3qE7+sG8iei/vwUG//Tiiv+cp1x/683Pks/dz/aE/f8fq+kN//gbijkR/fgbi+kN//gbijkR/fg5z8odtJeVSUO+M2/cg9e543UeBtLS0owoSiL7ppNK1ibOL8z744INPnX322dOzs7NhtVrlkYaGhoaGhsbHgVDCMLzY72h9AkNNkJIJpCX7p9wss6b4+xiBUG8kjgTMxtKH3KdJfFa5iSfeK12xWczqGo7GZEKWdtTySqSZJE5Oa4zJDX9BaDSeDBxJSYtxMpuKRknZ1A99xwrSnexDI1d30pLGGR4fCY3yW8V+lHo5ViRMEkuyl0aZU37YPLPwjqTxQ9ULndkMksU4OO/9MDQSLMd473ob69qcMOrleED6SFfcJO2beZYf7/e9HCv61osRZ1ziVD8HDBWM9SJ5TtH7YeuF6PsNsjRJ4/HiII19vsEPU46pUMk0aTu998w9+x6iv3yzL0tIX5aQNO1WCyKx9+ZnIN/gB/WNBONT/USvtyO/QYvZhNgApdDvpVHy0Xt/POhLo4pPaEz7CPtG1vWH+QYJfioJqeu+9fKh23efb9DcWy9sGwm5Ou1kp9FvGzkaDqsXiZbt+8PTKO2bBdoPzBKxUz7M/uJPSrqtra1obGzED37wg5ufe+651+WxT1xAHDPFClYx9w3PezotTNDQ0NDQ0PgEwVE5KMPz8U+/PnmoCZ64Xbv2YOP69fD19CjmfqBIyCTR7U7HtBkzMXx4OXr8AaxdvQaceyxd8g7GjB+PmurqXt/vxeSp07B86RLkFxTCYrGgo71dPR8+YiSmTpsKjycDO3fuwuaNG9BDGmUCOFBwcpiVlY0p06Zh2LChaG1pw7p161FzoFrKIU25gYDxkVbSOH3GdGEIzNghNG5cvw7RaGTANHLil5SJZ1Z2DmbPnoOS0iI0Nbdj1YrlaGxogFniHygYJ+d+o8eMxfRZMxCLRLBlyzZs2rBOJovy77hoTCI7Jwenn3EmcrI8aGhqw9tvvg6fz3fcNJqEIZsxczYmTRqHaCyBZUuXY9fOHRKfpf9Z8gcgHouhsKgY55x/Plw2Eyqr6rD49deEYYsdF43xeFzV9WkLz0R5WSnC0TjeeuN11NfVyluT+o4GBJm+x+WbGTlqtNT1TLhcDqmXHdgg9RIJRwbcFgnS6PF4MG/BaSgpLkRbRxeWv/sumpoaj7t9M8z4iZMwaeJ42OxObNy4ETu3b0M4FJa2M3AaGWd+QYHU9UwUC421tQ1Yt3YtmhWNLMeB02iz2RSNEyaMV2WwadNmVOzYjpi0AX6DRcWD0dXVCb/0G+yf1q9d0xv6vWBbJAZJ25kxczry8vJQfaAW69esQXtbG0zC9B+J941TomOcLrerl8Zxio4NGzdh144dqgxLh5ZL31jVG+CDwfhYTsWDSzBn3jxkuJ3YX3VA9RN+v3/g7Zs0yj+nyyV5noVRo4ahszuI1SuXo2rfPpiFkR3QN9gbH2kcWlaOBaedBouE3yljzIpl76o6GyiNqlqkbySNp595FgYX5aOjK4C35JtubWmGWb7N9wPbgN/fo9oEy59gvZHSUDCMmbOmKyHAhnUb1BhDDLQtkkb23zk5uTh14ULkZntR39CCd5e8ja7OLtXHHU/7ZsTTpG8cP24MLDbre4QKH5UwoS8YF1u6Q5xXXOmDDz64ViJJRiIRiVNDQ0NDQ0Pj40AkkUz6Yslk90nkeoRmuST/+sCDyVGjxyQdDkdSJmzvce709H6fp5zdbk+WDh2avO/vDyd9gVBy5959ySuvuS7pdqcfFqfL7T4s3NGcw+lUcX7u5luTO3btSQaFyN//35+Tw4aPOCqNH+QYbvKUqclHnnw6yRnRmnUbkhddermkI/FJev2FeT/H+DIzs5I3f+nLydqmlmRbZ3fy7nv+J5mdnaNo7y/M+7rePE+dPiP54mtvJKVqksvXb0yecuppxxcfncSZX1CY/Pq3vpP0Sxk2t7Ymv/ejn6r4jqscJT6Gmzh5SnLD9opkNB5PvrNqfXLI0PKk7ThpdDicSW9mZvJXv/s9P6NkTzCUvOkLNyeFSZT0+g/zQY5h5y84NdnSE1ZxPv3Sq8n09Awjzn78f5BjOJfLnXz86eeTkWg02dTlT555zrnSvo+tPffnWAc3fuGWZGNTk6Lxnv/3h6QwPao8+vP/QY7xDR8xMvnSW+8kw7F4cv3W7cm5808x6vk42zdp+a9vfy9ZU9eQ9IVjye/9+KdCY7H6PvsL80HOLnHOO+XU5BvvLFHt+7W3Fks99bbv46QxNy8v+cOf3Zlsle+vpqE5+YVbb096vV4j3/2EeV/X277PPvf85LJVa5JhIXLRi6/INzld0X6k/w/qF9l+WYZl5cOSv5T2HZI8791flbzlS1857rZI+tIl3fMvvDi5s7JKfS8PS582uKTk+PoJlrs4YfyTf3vwEVUvO6vqkpddefVxxkfnTGZkeJLXXH9Dsj0QTQZDoeQf/vw39fy48t1bL0VFxck3l67g55Lcsb82OWXqNOPblO9QOfFLxzDvWzfMs1wZ539+89vJoPDIAYnzOz/8sdCdcfD9gJyEYXlNnTo9uU76xrgU5FtC64iRo467fbPNMewdd/862d7RmfTH3zuG8xnrrD8kEolkc3NzcsuWLclLLrnkiwBKxGWKo9IBJToHZRADEytraGhoaGhofKSgiD/6Hvn+yQHOJqhZIHMPtRLCVd0jXTQS6fd5yjEsVytj0WhvPEmEQiHEYtHD4uT7vuGO5hJxg56IpMvwXD6JSlh1fxQaP8gxHFemokITwZVhrmRyNYnX/sK8n2N8jIsrW6Q1RS/zzfv+wryv681zKn8E6yUscR5XfHQSp4ojHFbxMR6WQd90BuRUfAkEAwF1JRg/f0uk/Yf5AMfwDMs2ZoBtKaTu4vH+w3yQIwJCU+qTZJ5VOoL+/H+QI9iWSQ8jZfkxfpnE9+v/WBzjYHvhlYhEec/2PfC2SMd42PbiVMmWKOPxxMHv53jbt0ELv2mjrqk1odrAccRHJ9yN0QdIeEI9lzRI+3HTGO8tR/6TeKxW26F89xPmfR3z1ltezCPBthOJSBn0E98H9YtsL6oM5RqN9H6DvfET/Yb5AEf6YlLHwWBQxSWZljKNST90/P1OKt/sY4mE1Df7jOOLj86o05DQqBqjgDQONN+qfnvLi1fmmf0h23Zra4t8g34VH9uUchKGjmHft26YZ7kyzlTfSKg8yzX1fkCuN88BoZFtkuCzcLi3Xo4jTo7NObl5SPd4BqxF1hfHohHR1wfv6fQ2Bw0NDQ0NjU8IEZk7hI359kkFzk9sMmt45ZXX8Nc//xn1dXVqrqDmC5yAMF8yGbLbqfB4dFCtPyc3F1+49Xacc8bpaGptxX333ouVy5apCZsxmaE7hI72NngyMw012iPAyazMwHDG2efgphtvwKDiwXju+Rfw+MMPYc/uXUpl1OPNkrCcYB0e79FAxr90yBDc+IUv4syFp2LPrt24/28PYPWqFRJfioZji4vg5JDldOa55+Lmm2+Gw2bBsy+8jIfv/6tMegOGiv4A4iMzRAamrHwYbvvSlzB31nRs2bUHf/zd/2Dbls2w2Tit4yT12OMkI8O6u/DSS3Hrbbch0tONR598Go8++ICqE2MrxgBoVJPiGIaWl+MHP/4pRgwdjE079uBnP/wemhoblcr5QOIjyKiSlltu/zJuuOYK9AhT8Jtf/gYvvfA8nE6n+BhYfEQg6MeUKdNw1z2/Q47TgrdXrMFPhUYywxbLwOfCFCSQSf3uj36MhfNnozMUxY+/911sWLdebX8YqPoy65GMy7kXXIivfPl25GRl4nGplwfv/5tSVT/UHo8VhjCGWzu+/q1vY9aUSdhbVY17fv1rtS2B9cxtBMcOQ9jEfF1xzbW47qor4Zbv7e8P/h3PPbVIqYob7ftYYTBXZPTGjB0ndX0bpguNa9ZtwF//8hehcbtSVefWmw8C64LfQltbCzweL1xuN668+lpcfdUVitF8+JFH8eJzz0h5RI+LRrbxyVOn4uYvflFoHYN3V6zG3+77P+yrrIRN2gBBGj64HRnxsRy5LejKa67DVdK+Wxoa8dvf/g5rVq1SDKJpQPVC+hKqPqdMm47/+Np/oiAvG28vW4k//c9v0S79rlX1EwOBQSf5xM/ffAsuOO9sVDe2Snz/g2XvLIbdwb5/IO2b8XHrkglz5y/AN7/7PThMCbzwyuv4w2/vUVuNLGarKkOC3w/t6lilPHnf1NSgouB2r0OQ3lH8cLz4wU/uwKzJ41DZ0IIff/fb2F2xEw6Hq9ffsYI00nZGHJdfdTVu/9KtymbL/X++H489/KDa6jfQ74WgYKy8fDi+/YMfYWR5CTZs3oZf3XWX2g51LO2b3QgFlBSmNjc3ISB9QUlpKb76ta/jsosvhNXlVidF9cUHbXNoaWmRuJrx/e9/X9tM0NDQ0NDQOBHB0Tgif05GzQROXshP1tU2YPeuXWrlp6xsGIYLk+iwG5PSjo4OZGVlqfujQzIvkcVgGEJjvGZOemUyk5poGdOT92Lrtm3Iz89DQX5B7xPCCEPjWDSix2g4tTPLr8MNoaWp8EOHDlWrVIfHcSRkQiqExWmsTaJQNAq1NLjFGA3q+qexfxihaGxLqFK/OLEzjOilaBxofPKXNNLglhSkynOaMHX8cRADpzHOckwa4Whk7HBDaMdHY4yG0IQslqOwA8eZZ8IIFxPGL0WWxURDaCkaBxofIXUteY4mpQQlevLm5niqlo4vPoaLsV7kVrUd1b5T9XJ8eaZhtRjrRX6aJc+MUzX244zvyPZtkfhSxggHFqcRH6HaotDIJzSvym9m4DQeio/1wm/6II0S36H2/d449+3fj0xhIuvq6jBh/Pjep0RvnMyzxMfaJSzy3KiXgdOYojJFI7N5eL9jxMc+53BajsCRyaZolCgSwkzbrGb5Bo08p9IcCBh9PNXvSATsd9h2WEuHxXdMkfd6EhpV+5bPjvXCfueQkcgjM/R+MOLbX1UFj4wbGV5DKBCNhrB/9y6JP4GJEyeqZ8eO/mk81O8MhD4iFSaJuFlqNy738l99g9JPGBhInL30CQ7rG6XxWAYwHlCESN2Iquo6PP7ow3j+6aeUttG/f/0buOHaq2B1Z2hhgoaGhobGyQMORFxJisngygkApfjKCrZMMJQ6rrxPckbYO5DS/3tBCX/vndxQ2s9VZbVSJo4ry7ynQSauIpn7MXB1ooNaCVEZklPTrpMJUvRwSP089PCjuPvnd2Jf5V6lXfBf3/wGiktK1MSFNXLMeRP/qVaQqvdjRcr7Ya3oOOKjN4ZJXY9E32aqojzGeN8PqThP1PiIw/L9EdJIfNTxESc6jf8qeT6eb/B90Sc+om+cfaPn/UD61FS+PxIaBQfjO/jHwID6wyNwtDiPFx91XfeNjzhanP09ZtD+yubjpPGTzPNAcLw0cvoTCseV1tx9f/o9nnt6Ebq7uvCDn96JL992MxyeTC1M0NDQ0NA4sUBV7WAwpFRuuc+UeyapxhwOR9DS2oqa2joZjFrRJQNaV3c3fL4eZRWZ+4W5H5Iq8BQ4UMhAUbySLXBskhFUDUhypRqnyWJWKtAOhxMulxvpbhcyPBnwZHjg9XqRnZWFoqJCDB1SqlQdKViwWsVJGLvNDofTAdsJOoYFZTjmcZAnIyhMcEpF/e2Bv+NXv/gFqvbvw41fuBnf+NZ/o2TIEAzwtDINDQ0NDQ2N4wAPuQiFYtizezfu/cP/wwvPPIVumXd9/yd34Cu33QKHVwsTNDQ0NDQ+RdBoUygURCgcVvtrKRBoam5BZeU+JTRobGpCe3sbenw+BAN+BChkiFAzIdGrnZAU5tJQozTGs97h56DoXa6pWyI16KkrVcmNs5a5H1HtSTSlwSKDII/bspjMsFktcDltsDucyEjPQGZ2ljqaa3BxMYYOLUV52VB571LCBu6Zdbqcn7qAgaNxWP7wejIipZnwwN8fwq9+cRf276vETV+8Bd/4729isBYmaGhoaGhofCLoK0y474//D88//TS6u7vw/Z/2ChO0ZoKGhoaGxicJbkcwtiQk0eP3Y/fuPdi6dTsqdlWgvr4eXZ0d8PsD8AdDCIVp5T6OGFULhNE3mywwy5hBI1MmGeFSBrxoGIzMPzUH+IyOGwMPDkR9R6TeQc9Q+TPoSG2RoDElbpNQVvvV9gnDUnYsGlEGmqjlYJK4LDJS2q0WOJ12dZ52RoYHefkFKC8fhqlTJ6uzl9Pd6UrAQC2I4zlD/njBbIXlT0yG496snnTQwgQNDQ0NDY1PH1qYoKGhoaFxwoAaB6tWr8WWLVtQtb9SDSadnV3w+YMIRYR5l6HCbLbCYrXBLMy6Ya/AApO6UmBgVsKD1ADTd/xSAw250OOEYTvh0NB16M5IR9lmiPMYpagSLCSU3QYKGoyjB+UBrGYT0p12eL3pyM7JRUnJEGUQa/78uRhSyqOUP37wwDie4GBs7Tg5oYUJGhoaGhoanz4+TWHC8c/oNDQ0NDT+KUDbB7v37MX//t99+Oq//TtuueUW3PXzn+PRx5/E28vWYPueGrR0h5GwuJGelY+cgsHILRyMrLxB8GTmwp2RCYfLDZvdrgQKqaGJo8yRvPJHzTun0kjFazIZthJIT7rQ5c3KRXbuIOQVliJ/0BBk5hXD6s5Cd8SEfbVtWL1hmzqS77e/+x/cduut+PwXvoi7f/kbLF++Smk/fFygEOFkFiRoaGhofBhwlKBcuI9sWEND4yREX51O9V2L4zPOBh2XXXbZNcOGDSviWb2fpPqnhoaGhsbHB24L8PX0YPOWrXj1tdfwzLPP4qmnnsYrr7+BdRu2oLa+RR2L5nB54M3OQ2ZuPjIyc+Byp6tzqKl5YODo3HBf7YGj4Vj8HIkPDpNUWyMMx3vDMRzp5rn5zEeGJ0vylA2nKx1pJgv8wTBqahuxa28ldlZUYNu2Ldi4cQP279uPto5O5OTkwG6zHRfNR4JaCTS6eLIv3LMoLOI2bd6CFcuWobOjA5OnTsPcefOQ4c18n9ah8a8KthmTdB+WtCSsve3HIg9piZzv+N32Rco/39Pv0fz1B/pjV2WENdJjz0VbK1Z52bvLSoHxpZEu5dcI875O/DB8yvEZw77HX6+jHwWGG2A67/u7P9dLm1wOpXXE8/dAHrIsjqRLPZdLKt4PyiPLnP5TOFg28tBEnbZkAnaJJPVc5Sfl5De3p9EdRkvvuyMd40ileTxgGozn8LbIdHvbRq+/VNmQDqv4Pegv1YYOejRwMN5kHFba9un1m6KZUM1Xnqfi7UuDaqe9NGhoHCvYXmKxBNrb2rB+7Wrs2rlTGcdecPpCzJw+DRaZ+xzZbfJbY3uT//2Cxz37/X4sXrz4+V27dlXKo4i4qDhGdTC6vuF5T6e3OWhoaGj8E4KnKVRXV2PHjh3YsbMCW7Ztx7YdFWhvb4fZYlWr+B5hsB3CYPM3Z9hkxDlmHMvk/Wg4GgPO5x8Fc34sSKVzZHqHaBAneQwGffB1tqGzvQV+nw9utwvDh5djzszpGDN6NIYMGYrJkychIyPdiOA4QFsJUXEfpkxPBHDycrRtDkWlQ076/Gl8tOBnFg92oaflAKqqG9HSEUAoYYHZ6YWnsBRFxUUoybYIA3ZolpoW7UZncxNqa1rhk4/GkjkIWUVlGOyVtiddVOIoEjmemZ8W96OtrgZNDU1o7vQjEIoimpDvXfo2qyMDGTmFSsOqpMCJdFsUoe4W1FTUoCMYRVi4vN5eoV8wXWdODtxZmTA11iIQkEl3r7LvoTCSFreDSVruzDwUDsqEO+lHuHk/qpoD8IXi4kX89PruD/yGeJqNxW5HMhpBIhr7ACEkbcs44fB4UVjuRbKjHd0NbfAJkxFLOOCUPj5/aDFy3BZ1EosKIVdTpAehziZU1bWjwxdG3GxDmjMPxcUeeB0RdFY3oKM7iGAvtYfl0WSG2eaCIz0TWfk5yPY44bLIm2QQHQ31Kt19VVWIvSfsIdAWTppFwuUPQaZDGBxfLdq6pYzIugj6pqfSNEs7cabD7clFbp4X3nQpZ3klPPnBtvN+MCGOiL9d2kct6hta0OYLIRQ3wST5cGcVILdoMIrzPch0SVqJOGI9rWhrqEVNXSvapXwiwipZ0yWvg0pRXCRl6jGrdsttdGFfG1pra4ST8mLbdmHoEozXjXRpb/nFg1GUmwGvk34TiAfa0d5Yh9q6ZrRL+abnDEJrexdGj5+IYMKMokE58ApHxrxpTTaN98PHsc2htbUVTU1N2maChoaGxr8yuIWhsalZCRC2bt2Gdes3iNuELmGUHU6X0jhwZ3hhszsMpvoYJ2MDwSGG3YAhoHjvc96n3n3USKXTN72jQahS12gkBL+/G77Odvi62pVmwvBh5Thr4WmYMGE8hpaVYczoUccUZ1+czMdB9sX7CRO0zQSNvuCKdNK/H3vXLMGSl1/FO+v2YF+LH/6EDRZnDvJGzMDUU8/CuRcswKQSJ7yxLrQf2Ik9W1Zj3dpNWLv5ANpCQObUyzDjsi/h+qlmFKfL5JlT2iNgTovA37wXlSvewLvL1mLttv2obvYjxL5N6GAHF7cIo1g0EsMnz8fc887HwkkJuJqX4aHvPYS19V1oov0XYfaOxsAlJd1B807F8JkzYH/hEVTV1GFf0qoYT3ZhPHuG/UKaxS6T+DzkFA3HyBmnYVxWBzx1L+CJtw9gT2OYHZLEJv7kYzJxmVBC0sCs6gcVvcJYezzwlBQh2dKKcEe7EkYaxmiVlyNAw7RFKBw7BRf+x2QkVq/EtmeXY2dPDL6oG4UTT8Xs627EuRPzMSyjN4R8x4naddi3/Gk88OI2bK7uRNSWC/PghbjiunGYmt+C9fe/gFXbhfGWfKvtX71pqzyarcgqGCpMeD5yiofh0qsuRYbHgvLMWux44Xm88o+l2CJ1TS7kYL5UyofAPFszCjDkrFsxvSiJrD1PYNnmKuxoPVKgzXKVsrLaYRdmnuVaPn4aJk2biImjB6EgwwqL+DNK8r1gcScTQfTUbEXFirewZMlqrN5WhZo2P4LxNJjsmcgoHIERU+Zj/lkLMX9KEQoilahc+Sbeen0JVm2rRm1HGCE4YPcWo3jsHMw582wsPG0SRufEpRw3YevSN7B/fx0WvbYa9UpgZobJmSXtbTRGTV+A+WecinkTC5AT2I09q9/BkreXYc3W/WjqiqCtJwpnVhEc3kKUTZqP2aedjlNnD0N5vqTX25/2ly8NjU9TmCBJHwTjouOzw7Y5uFwu6eQoctPQ0NDQOBlALYRNmzfjnSVL8Oyzz+HhRx/HW++8i9r6JjjcmYbNg9xCuNwZhhZCv8PJRwM14VST5sNx5PP+/HxUUGkZN+r3sYD2FxwOFzK82cjMLYDN7pTBtQ0rV63CqtWrsXvPHqXaz7OcaafBk9E7O38fcPRNbXH4+HL7yYBFyRWz/rY5ePQ2Bw1C2ge3D8QDbWhedT+eefB+/O9Tm4XxLsOgsZMwdWw+snp2oWrTaqzbWo8aSzlK05uR3P86HvvT/+Lhp5di8ertOFC9G3trmtFpH4qscWdhzhATch2Ghs9BMC2qoXcJo7j4Efzhjj/iyaX7URnLR8m0OZg0SRjOscMwdFAGXF07sX/jKqzdsB7r6wuRV5aGPFslXr3nYSzfuQ97OiJIZA5Gpicdmel2JWy1O/o46Qtyy4uQmW1C7VP/ENp3YkeTH5GMQcJIe5CVbhM/Flhi7eg8sBVblr+LFat2YNeBRoTMSXT2yGTbyngscFl96Kjbh8qKShyoaYHP5IKN28vcDnD+7XKZ4TJ3oHLTRuzcsQ8HWmOwZmUhI8eLdIcdjsNoI625yC4sEMbVjpblS7Dm5eVYv7ca1ZJGfVcSXenjMW5oHoZk81Qd6efSomjeuhgrFj2ERYs3YfOeA6hr7ERDqBCjJuWgyFGLjU++jKVrtmJvVwxRTzEcwiV4pWyyszNRX1MJS6AOe9csxaqly/D65lZ0OvIwtLAbLWsX4+3n38Xqimo0xuxIS8+VMnUj3XU43Q6h2+nJRu6IKchLNMK/4Rm8vXIj1leH0JNMhzdTytTjUv5sNhPMsQ501WzDjnUrsGrFFuxqjiGRW4qC3Cxk2ZmnfphueWZOBhBv34w1z/wN99/7CJ5dcQCNlsEomjAZY0cOQj5a0LZrPbZvqcDOTgfiCT9QsQgv/+NJPPZOA1oc0n7GS/kVW2Ft3YHdG9djU3UYAUc28s17UfnGw7jvT4/ikXf2oMU+BEMmTcHY8jzkSJ6ad6zF5i2V2NXtQCzchsi6+/HUI0/i8beFhmQ2CsZMwoTR+Wiu3IR4SyW2rtuBPfVBmEqGo7AoB4XU2JD6Utsl+sufxr80+C1/1NsceAT4sWxz0MIEDQ0NjX8ScLWqpbVVMXevvPoqHn7kMTz7/IvYvG0HQsLBpmfmwpudD2d6hmH7gP36x8jAp3Ck0CAFPlJP1Xt1wz8fD3oT6xUpHBvoVcKZ6MwWmfQ64czIlPLzIBSJYP++fXhXJs/bpHwbGxsRkWdut0yU090SrP90yPwcuTpwsoJZVMKETZuxfPnSg8KEc849Fw6Xs3clUeNfGWwjZFYDrbuw6uG/4OXXhAFMlmHEld/G52+7CV++eCZmlnairXofNm9vRlubFcXp+9DZshvPLgshY/xsjCoTJrNzJxq6LEgOmoThM8/GKeUmZB0pTGB3xgWzXa9i/euL8IfXDqA9NhZjzr8J/3Hnbbj+1Hk4bd48zJt3CmYPcyIzMxNJdwmK88oxfoobblsrNj66GLu7o0gMmok5t9+Bz19zCa6/6AycsvBMnH7mWeLO7r2ei4WnDEW5sx47X1qCHY09CGaOxtSbfoDrr7saN1y0EKecfjpOnT8JI3OtQN1O1FVXozbkhm/olbjumstw7ZUX47RT5+PMuZmwdTZg/456tIVzUHbuDbjglq/gsxefjfPOvQCnTy3HVEcVdm3fhcpmKYPsebjoK7fiM1+8HpcILQvPSNFmuNPOPAOnnjIKowr8qF++Gls37EdtPF2Y9yjSkiZ0R3IwavwQlA32wmVOwhrfhx1LX8Orz63Ctm6zEnZaElbEPKMxbV4Jyrxd2P7cUuxq6UFyyBxMuPRmfOnfv4wvXHkBzj7nbFx51UWYUuyEx7cHB2rrUNNsQ9CciQljJY6aXdi6Zi+qpe6y516NMz/7Fdx0zcW45NwzceoZpJe0n43TeH/G6Zg7VRjn8G40b1mK9Xtb0OSegmGnfgZfuOk6XC/pnS55XXDaqThl3mSMLLAjraUajQf2oaYnDd3OESgrKcawPKuyt/Ce/keemaI+xBp3YMeWndhYY4YpfzrmXfU53HDbjbj2/PmYVxSHuUWY+NoOVPuciLU3ILT9bWza2YAGKffp1/0Hbvn8NbjpzHIM97ajcV8Vdlb4EBH2KierE3V7KlHVlg5X6RwsuPZzuPH2G3H1GdMwqyCMpKS7s7YH9T1umOMRZIb2oyVkQXfeKZhz5b/ji5+/FjddNhsLp+YjXrUXNRJXUyINlsFzUZrpRHZA4q5pxIHWCAIJG1wOK6zCseluVoNICRPaWlqxeuUK7Nm1U81J5i84DbOmT4fF8fEJEyTpo0MLEDQ0NDRODrDD37x1q1I5/+GPfoyf//xurNmwGWlWN/JLhiNvUCnSPVnqOEeqiXKmRTW2vo7PDPDKtfP+XZKOastHPjv4OzXOpO4P+Us5xWTISEZS+DuZ6Ks1Z4Q5lAZ/vz9SoQ6FPuTUM/lD1/d5imr+ez8cfCtEWywWpKd7VHkWDR2DrPwSVFbV4i9/ux93/+o3+N9778P69RuUBsORYJqcqL9/aicfaNjSZFSkmjdYLH3XKTT+pcHvHJ0I9+xGRUUDqppNsHvLMWHOeIwaXYD84iIMmT8XY0YMQWm0HYHqTdjV4URw7LW45tu/ws/u/Bq+es0MjPYADomOx9IeRU53EPF4VB0DG2OXIiHiET96OsLojKQhnLQDGUUoPONL+NwPf4+//fUP+PPd1+LaGcNQEIuoyTW/U4vdDU9BGYrLyjFs2HCUH3TDjOvI4Rg6qACFGcZqMcOYbRJm8GiUjRmO8ePGYPykiZg6+1yceeHluGoeNQHiiHf5Udcch7eoDKNGDcO48WMwbtRgFOemwy7fThqEScwuxqARZRg9bjTGjy3D2JFlGJ4rzLqNebfAbPUgc1AJisvLUCb0lB1G33AMH1mKoUMKkCPMpl0oS3LnsqUMQ4YWoiy7G5Hdy7GlshYVoRgiUlbxmg2o3rENW5sSsA4uR2FxAdLlm1Y2CFRhp8HpdSmGwWSxw1M4At7sIuQWDEJu/iDkDR6F8uEjMLYsB1lus/g2DN4mpTBpj4FtgOop3JaQXST1LGVaPnyYlGtvWfIq4cvLy1Gal4EsZ6/xQeko0+wZcOdJPkeNwYTxozFRymvSpEmYOedcnHra2Thl/CCUpscQ7/Ghrakdvp6gqgsm+R5IfAlTBkx50zHlwi/hqz/6Gb7/02/itmvOwIJRRSjKyoI3IwOedLv0YXEZkzrQ3lqP3bs70dTmQvbgERg3faSUdyEKR4xEuTBoo4rykOuvRWv9AezHWAw573P4j5/egR/8+Ou49YpTMXdYPgqzsyXedHjcNlgo7Ion4SyegAlX/TeuuPWb+PVP/w1fuWYupg7Lg1vGFpYg/bqsZlgdmUh3pCF6YB1WPvgz3P2TH+I79zyJR989gPZAVGkpaGikwO/ObrehoKAQObl5GFRUjEzadfmYG4puhhoaGhonMZKJJOrr6vHX+x/ADTfchDt/fhcq9uxHYdlolA4fp45vtFrtMsgc3t2TgaYmw2GOzDv3FMt0zPgXP+hSwoIkfydk8paMif+YTBZ7/cmzpDiGTZNnpjTuGqaTyRM3GPdxJnlvtQB2mwV2mTAl4zKpjYQVE4A08dMbZzwZlXjlN0lPOZklmkwy3aLudO/DpMxYDWEBp5DyW5xkRzn1XAIpyuUH82g4ofngvfH7WME9wyx3MtHp3myZ1I9GYckI1Mlk9p57fofLr7gKd/7il9iydZvQwPI0wP3X1EqQ//8ckIwwd3n5+RgzbgKmz5yNsvJh6Oru+efJo8aHBD/EHsRCDWjtDKMrYYPVlo3sbBucTr6V79+Wiwxh4rIs/N5b0eycjKwxZ+Bz547ChCw3LMpwQb/s4eFQjc4EB7/HCdMw3muFI74RW5+9C/91xU342jeEGfvzE1j0+mpsqA6hPemFOSMLFo9b+iIzTBKemkvsVWIBoWP7Eqxf+hYWv/Um3jno3sA7i+XZO9uwrboFPvY9Qpqijv2C9GXsxtSJLfInZrIgGA6hyx9BWH4nLRY4nA51YoARRML0uhSM30Z2DGf8M/o7KaNwI2o2r8a6txZjidBEd5C2N9/AklU7sXl/F/wRQ2ibpMJxwoMhI0dg5Jh02MNbsXljFbbuiSDgD6Jp4wZs3bQPDchC2dgyDBmSK/0y+1XSIkn2ghTHelrQumsVNi9/S5XD22++ireevR9P/ONJPPTaHuxtsSJ7zERMPX0OhhXmwC1hTCqiGAIte3Fg0zKsXiJhSe/iQ3S/vXgplq2uwL5WPwKSUjIlMZL+Px4NIxSOIiD5CUSSCIRiCPbsR1PdNuzc14EGH+1KpCN/cCG83gy1D7xfkAyTFSbvYBSPnYE5C+bj9PnjMLbEg4xkN3oaN2Dpu8vw6rIGNIUcKBiZg4LSdERiZoSiLjhdHmR6LbDZhKw0J8yOLHjTHciw9iAS7UF3PAt5Ey/CvNPm4fS5ozGqKAOuWCc669bhnXdW4NUVDWiHB7ljJ2DcrFMwfsJMnHPBpZg3aTCGYjeq17+GFx/+M9585Q08s7YGe61jUTrpLJwyNRMF4Q3oqKnA5lXrpO52Y3edT9oTR7Zj+jI0/gXAqYZF5iSDhwzFLV/+Kh568mk88eyLuOSyK2F2Zaix+uNC3+WDVJvkM7XN4eqrr75m6NChepuDhoaGxgkETjapflaxazfuf+DvuPuXv8SLL76CpNmK/KKhyM4vVnt8Daa7N9BRYUxcCUq1KXQwJqAy9NA0dmpkUPf0aDwzVP+pWUBGnlNdwz+1DXislVklbPhXweWPuqp7Ye5l0s39fPEYBQgy8Kh4+sRhESZDpcU4GEZdVHoGnYzQoJfqDcZvmQD3DlWpySj9k076TdFzCIyffvnapKbqR4NRLkacR4L02p1uuDMykZVXKPGZsHHDGrzwwovYtXsPSgYXCwPhhMVmNejqP5qTDixJimAGDS7FmWefi8uvuhrTZs2GNytLsvhPkkmNDwXaMDDF2tBZsxlLX16HnU1xmPLGYdpFp2LcEA/y02KIRZqxZ8UqbFu/F7UmD/KmnI6x40dhfKYwickwmvZtxI4li7Gl2Yx48RSMnHU25peZkH3kNgcF6UfcpfDmDcHEMgss0QB8vjBigQY07tmMravewpKXnsSTDz6IRc8K8721GT7XEOTmR2Hu3IWlT7yLqu4ounpa0bB5MVa/8RxeefEFvEr3Eq/P4JWXX8Nzi1sR9NowaEQaKp5Ziv2NPnRZXHBne2HuqkVrpTC62zdj85LH8dpTj+PRV3ehoscJz5hTMP+qG3D2xAIUZQitiRhM4b3YtnID1qw7gJZIBgpnnIIJM8dhTKYVLs7Ig20IH1iNt1ZXoqKhHaGeWhzYvBwrXn0Rr73QS9dLzwud4l54Dm/siKLBXIBJw0Jo2bBe+qJaNEQHYcpFwpyW2tGxZT+qo8Mlz5mYWhbFlhcewZvL2tHknIAzzymCJ9qA/Xu70eUYhRnzS1Hm7ca+JRtQWdeJdl8rGncsx7q3X8LrLzPdF/Hqa4uxbM0uVPnT4ZpwCc689EpcdeZwjMrvRO269di8Zg9qurrR1rQXlWvfxNLXnlflqcpV6H71xWfxwitrsHxHAPayUmRamtG+ZQU2V7agqa0DvmrJwzvP4rl/PIInHn0QTzxyP/7+57/jsSffwMpqP4JZMzD59Mtx9TXzMHdMJjLIwQje0zT6QHXDdMkIEr4q7H33KTz5hz/g4WfXYLNvMLLHn4PLLp+CmYM6UbdtNw602+AdMx2TT5uMUYXpyDaF4Wuuwq5V67F9dx38g6cgb9Q0TBhZgrIMYaKSIUQ69qJi8RN47P/9EY++LG04PBRFUy/BFTdcgssXlmGQhwKsONJat2P/O3/F//3hb7j3oTfw7rY29GRPx+wrb8KNN1+K00dnoTjdIWXhw+ApCzF2xhzMnTYaY0s9cNpMSkitoaFGXPnD+YjNakK6k3acOC9Jh1nmhv1BvL7vNgdqvH5omwlXXnmlFiZoaGhonEAgA75nz148uehp/N+992HJ0mVo6/LD5c2BJ7sATjcHDsvBydLR0XcGYtwfnGCJU8KBg356V8YoNOAjYfppfVv9EMeVfQoUmJxZxgoKGtLkd1xtXRBmgr/FUVjQd6WeYfmcpwVxAAxHQohSuCBhrFSVZ4QqPfqTK+NRP5mu/KQcQX4zrBKcSBBjawTTpH8GFjC8GsJUZLx5D5R39a9/H0cTJPQFNRWsdoc6JcPmSEcgGMLePbuxZMkStLZ3wGJzwpvuhs3pOGo6JxuoPdnR1omqqn3K6jPLKT09XW910FBQwgR0oae1AqtfWY/dTREkc0Zj0rmnYvRgDwpNMcRCtdi5dCU2rtmHemsuimediclTR2Ks1xAmNA9ImCBpcjLtzkNB+QRMnLsQCxaegtlTxmL08FIMzvPAY48jGuqCr34n9uzagy0bmxHPlrQyIti56G1U+aIIeoWJnnMOZkyegCnjRmH4yNEYMcpwI0ePw4ix0zFr9iCUZnVj+zNLsa/Rh45IUOKsQOXG5Vi7YilWLFuOlas3YMvuFnTZ8pAz8XKcc/W1uOkiCZ9rho39VSIG87EKE1ZWoKIhioSrDGPnzMLUWVMxftQYjFR0yXW00Cb3oybNwqSJ5ZhU0oOa1WuwYX0NauNDMe7yU1FWbINr9w7s3+2DKSMOT1YV1ry0FOubZOyYfBaumm2DuXE3Nu7oRKcSJgw5KEzYVdeJcHYZSmaeg7lzZ2P2tEmYMHEixk8Yj9Hl+Sh0hdHTUIm9O/djX10HTFKm7VXye8Ne1PmSsJdNxIhp8zF98niMHzsKI4ReVabqOgFjJ07G1OkjkBuuQvPGZdhImwlBbv2QSo6HEA754etoRVtdNerqmtASy0XG+EtxweduweeuW4j5o6SM7Rx7jHbwfmC7TIZa0L5nGRY/fj8e+Os/8PL6RjQ7x2PM2dfh6i9chcsW5MDdvFPqpgL72yzIGCnlTVsN+RQmSF0378GO5WuxdkcL/O5BGDJjPqaMKUZJWiNad76D1x75G+7/61N4bWsb2r1TMOm8z+DaL16NC+cNx7BMqX8ZBNSYk4giGo0hYPIgPSsTeRkJhDua0bhvP+paw4hnDkH+0BGYPG02xk2aiukTR2JkSRY8tIL5wcOSxr8IyKbHYwnU1zfghWefxV/u+zNeev4FOF1uDBtaAovMs478ND5ImMBFq46ODs5htDBBQ0ND42QHmfC2tnYsW74cf/7zX/HCS6+gRiZUVqcH3uy8XnsIVvLb5J0PDg5H54H7DivGPf0edHxGJjzFuKtrQl0ZpRIQ8E5+KwGBOD6nhoESHMhvblHgMzKWZnKd/ME4etOiUCAej6l7hlMChXAIiXgUNpv1oGDCSMsIzvBx6g8LUWoboMRBxQPGr7QZkjyaLa7iIq3qmDWhg4Nm33gOd6m/vPaPYxEmpGBWqswuuNIzkEwzo6W1HTu2bVWCBV8gjJycXHjUasHJPa6yTG2ShXffeQf3/vEPePHZZ5BfUIji4kKkS/6k+DX+xaG+LGG8Ap012Pbmauw9QEOFZRhx6ukYU+JFiTWCWHAXNr0lDPiaWrQ6yjHqjDMxc1YZhjulfSUjaN6/CTveeQubDwoTzlEGGHMoTDCSOQyxcAARP1XPpY16SlBQPhZjxozCmAlTMGXGHMyZvwCnzcxGeqgV1Rt3o76xHrGiAqRleNH5+mIc6IkiXjQds774Q9xw2Sm45NTZmDlHwtHNnSvX2Zg7awImjXDDGdqHdU+9i4rGHvjsORg0cS7GjB6BMeUlKC4ZgtJhVGk/E6ddfB2uuuoCnDdvDEYV2OCkIIHEJgcgTFhRIelIH589B+ff/nlceeX5OHfeHMwVumYLTSn6Jo4bjcnDhSl1t6Di3VXYuKEGTbECjDzvAkwdW4SSts3YvVsY565WhHoasHFtNXpyZ2LCeRfivPIudO7ajNXbu9HpPFyYUFHXiUTJTEy6/DZcfdk5uODUGZg1cwamz5DrrEkYP9KD2N4t2LNpE/Y0tiCQU4BgnTDsO/aiMWBF9pwrcPq1N+L6C0/DWafMwaxUmc6RMp0rcUwdiRHF2TA37kD1+mXYsLcVze7JKF/wGXzupmvx2asuxJnzJmFSbgjhzmY0dVkBz3BMnDcbs6aXYXCGMOgsUpbrUcBunJveEt1VqF77Ep578GE8/tRyrG9xwTnhQpzzmZvw2WvPxlnTh2BIVhRd+3dgx4rtqGqOwzJ0AkbOnIpRhRnIs0g51W/FxnfWYefuTkSLJmLsgjmYWBRCcP0zeJbxPr8WWzpzkDXtMlxww4248ZozcMqkwRhMjYRYBGFh1ELBMCJpLljzylE2ZpK0+9mYMqoIidq16K7agvX7fGi3lKKkdCimDsuGJz0dbpddaSQwL7qL1UiBbHosGkdDfQNeeeF5vPzCc2reMX7iJEybPPm4T3PgaVUrVqx4fseOHcdngFFDQ0ND49NHKBTC5s1b8Mc//gk/u+PnWLxkGUJxE/KKh6rjHaliT6jtBge791Rf359LaR0ceU9BgeEMywMUJgjzT6FAPA7h/NWe4EQkgqjQFA0F1IQoQhcKIhoJIxGLqska+WQy+Ra5sdkscDrscNE5ncgQRjMnJwtFRYUoGVyE7CwvHDYr7FbxZ5eJNp385vFhHrf4dzmUbQWzxJuMxRCPhCSdiNBCmmRck6slLSlxWJR6n9UiaVKAYaEgQvJFVVK5qgHzUFZ7nTxVTv6r8jvkVGH2/X2MSPnniRlZuQUYPHQEbO5sbN1WgT//7x9x1x0/w+uvv4WY5OVog/hJASGek4i2lhaZtGzDhnVrsfzdJYiGwyd3vjQ+QkhLSMuS9l+O0mIPClxR6S8aUVvTg44OeRWTfqNhP5pb29DAfeiecpQMykSJ1whNPaPe/4eBv498xolxWrIN+xY/iMd/cjv+88tfwdd/9woeX+tDPCMbOdJfDhk9EeNnLcDpF5+FOdNHo0y4T2pO+P1BdPj43fbGZXXBnTcEg0pLUVYm4YaK47WsTF2HDs1BnscFmwRQWlgSxuIpwfDzbsdVX/4WvvGtb+Pr//0tfO0b/4WvfOUW3HitMKqzh2FEgQNW5oeKXUZSAwBDmJFmTYcnvxiDhpSiVGgpHVqCoeVCl7jyYWUYPSwfxdl2daKBkSEjpXjMAW/+EEw4ZSpGlsTh278FS15cjz31HuQMHyvMfSnyKKGh3nyqII4ADTA6vAXILhgk/be44iIUDi7BkGFDMWx4MfKzhNk1h5EMtaKl3Y+OngTiklfpiWFxZcFbMBjFQ4YIvVKGB8uzTMqzBCXF2ch0WtRqpkqfJLhy4R06DVPmn4kzzjkb511+Ba64+XO45JxZmJjhR2Lf23j7tTfx4rIDqO2U8YltQIIdrf8xpYmfUA12L30Gi/70Fzz27DpsTYzG8Iv+HV/6+lfxlRvOxIJxBch3CRWmHLi8JRic70KmvQe+rmbU1wXR0yMRBTsRbDog+QuiFblIzyxAcXozWtc9jX/88S944uUd2G2ZhHFXfA1f+fqX8KVrT8PcMXkocEq0sVY07Hwbr/7fr/D7n/wEv/7by3il0oZ45lCMGDNRCb1OnzYUhR5+K+1orGlAc10dulvqcaC2Xml9NHVFlf2dAci4Nf4FwE+G2pkxmafxG4rL3CjBD/Ao3/NHBa2ZoKGhoXGCIi6DQPWBA3jqqWdw77334e0lS+ELRuHNLYQnM1fZRegfhkCAMw012SBDnerhU47ofa5Wa5RLvZDBhwIEGYBSK/qc/VLTgDYOIuEQIqEQYsI0ctVf2Tqg0EH8O+w8P9yuVt1pDMhqoZFFq1ytakCjX6vVDKfDoVbnszMz4XY5JS82CWdDbk428vNykJ7ugkv8pLtdyODWAImH1FHTgPQwXqvEr+JUwgsTXC67ylOaKalOXTDyI3mUybFZ/Krf8tOglzd8bWgkHMz6+yAlYGCwgYDbH7j9hEKfaDSO3RXbsWnDWlTtq5IJ9XDkZGeqbRiM/mQCy4wW3zdv2YoVy5epoyGnzZiFufPmSvvMPOnyo/HRQ31XaVaYEmlwdG9DTX0V1ld3oKMjioS/BZ21m7Di6Sfx+pIK7IkXIX/BZ3HZVBtKerbjzTdWYcPmjdiwZhW2bN6B/V1piNndsJtiiNZvQcW+JhxoM2FwgRcuu+rx1Dcd3v0qtrzzLO5/Wfxs24l91dWob+0QRrAWddV7UbFpJVa8+Cxee205Vh/wIYBJmHrRTMyeaEPjC2/jgC+Cbn6Q4Xa07FiDzauXYenS5Vi+rI97dxlW7arEhso21C1fi9r2AIKeMow670YsmDIYk4s9yPB64PWmSx8mfSK3LAtth+1vl7JJG4hmwqo9qGjwI2ZywiosbM2O9ehubsFLz72AZb10LRM6ly5ZgfXbK3AgFse+ddtQtb0WTVK2IxbOw7Sp5SjNTqJlyxZU76xBTWcM4fx5mHXO+bjitMEYGq/A9jUbsGoHNRNGH6aZsKeuEz6pS8SFoa7Zid2b1mLtmjVYu2oZ3n39Bbz81PN4fUUFKjscsAwaj7nnT0BRohltOypR7wsiLIx8qLUWNVsl3MplitZD5bkUy1dvwOpKPxqqKuHbvw47a9vRZB2OwlHTMH9yKUrzKPlxwOwhsx+FNVCFygPV2LurAT1hG+xDhqAgzwMpNjVuHdn9qK1u/iZ0bXkBrz75Dzz21k7s7QSs2XnIzrLA3FmJ/ZtWYOWSJXj33ZVYuuoAGpraYbU1o6GjBXukrfR0BRDrqUfd1qVY+vxLeEvqrCFzKkbNnI057p04sOxF/ONNKfuABQ6JN8cjhLTtkna+F2+++LK0o5WSz92oWL8O+9Y/i8VLV2Dx6j3Yvb8BLc3SPvetx/olL2HJ4rVYuasTwawylE5dgHHOanQs+SP+92GJf3Ub2pCPkSVeeB3aZoKGAaWZEEugvb0dG9auxq6dFWpb7IKFCzFz+rQPpZmwbNmy99VM6Bue93TUEpIZGbyPP/74U6eddtr0nJwcNTHT0NDQ0Phk0OP3Y936DXj2GZlwvP022mkXwZONTJmg8HhH4uir5SlhgvxXPXt//g51/weFCBIf7R8oTQRxFChQgJCQ2Qq3MhhbFyj1jhtMvYxeFiu1AWxqnzLj4dntTpdLJZl6T3sG3L5A4Qi3H5Cxt0oYh8OhNBV4bFFMJr5JmVjn5GbD5XKqQZAaGYaNBRMiYcPyuF8GtyiPfYsmlNSdgoCIhGUcbo9bHXUWjcdkkDQjLs/D4SgikajQx5lkmsTHbEleVPGwgAzDiqki+DhBIUhCaO7uakdrUx2S8QimTZuK62+8Ceeee5bapvI+i4InHFikDik3Hkf6q1/chf37KnHTF2/BN/77mxgsE3suiGhoqM8sFkakYTneffphPHz/c3hzbwxxZwayvWYEhWELuITJPf063HDrZ3B+/AXsfusxfOuRfejmXoWYMOrBqPFtmIyjEV0O6Yty52Hiqdfjrz+9AOV5TvSo9pZEsm0bdq14Cf94cBFee3cbdvvNMLvykZ3tRoZN3od70NnQgq64DZbSOZh90a344o35KI8vw2/O+hFe8yURkG+V/ZYSpPbXN7D/GDEFWUPHYPTSx7CzJ4LWjMlYeNfj+Mr5ZTizWGbcvTLLo0K+n7R4CLbO5/DQz/+IXz2wAdV+L0Z//kf47H9+FtcMdSKHs/GWHeha9j/45q9ewrOb2hCWeNm3si/tF5Kmp3Qkpn7xM8hY8Sr2vrMGe/xTcObd38MXPr8A020tqPjTf+Nv976CV2qkbz/jB/j8rZ/Hv51mQ37dQ7jvN3/C756vRl36lbjtu6djYVkNXvveA3huYzXapL80maXcLGZD80FBxoRYVL53YeizyzBkytmYf/Z8XHIWUCv1/dh9b2JdvQ8BZRDY2Lb2njJlOTmyYB53DRaURDC+5UW8ua0OW60LMemiL+O7t5+GM8dnKE0o9uHmUDX2LHkCj/3+71i0rBK1zgkoX3gTvnjrJbh0bgkod0hj+avIDUjyiDfvQs0r9+BPf34Kj6/3SZsxxi2OD4cXp0P+j8eM88/CJZfmILLpTbz++DvYWJ+EyZOOQV4L6mq7kMifiCmXfgFXnl6K8r1/wdOLXsBD64KSLuNk3CZ4Mr3o6erqjTcdJvd4TD51Cs6aF0X96uVY8uZ27Pfb4XCnI8OdRMzfhWTUjqBrBMZfeAMuu3wBxrY9jw1//w3+d6kJbYPOwCmf+xp+fds0jCmwy5h3eD41/jXBtZVQKIY9u3fjvj/+Pzz/9NPo7u7C9396B75y2y1weDKVNktfUHvUyX6o93dfcH7Z0tKC2tpa3HXXXTcvWrTodXnsExcQR2Us9rgqxr7heU+nhQkaGhoanyKapQN/++0l+MeTT2LDxs0yKTUht3Cw2oPPbvroQoQUZCqjtA547X3UH+iFMyi5UohA5lxNCiMRJCIhxNS2hRhjU5NHNYGVCGngkZoEtGtgkXsKBTjx5vGK1ECw2u3yzqaEAjYbj6UUhl/iohBCCSOiZAxIG7ckWGC1CoMgIyHjz8zMQIbHDavEG4lGEA5HEI1QZY80ykQrlpDnUQR6AkrgwLGJ72OJOCxOK2KSD/5LS5qU8CIszEg4KPnoHeJ4fGRCRlRVhNRKUMtV8k695sOPF6wPkzBEoUAP2loa0HBgHyZOmogrr74KF15yGQoKc1V5KRnKCQ4tTNA4VrDdpyEK34Et2LvyLbyzbg9213agKyb9hbcYRaNmY8qcOTh9Vj4y65Zj64qlWLSmBcFo0hBISn9g5tmN/L6lj4olkoi6R6J09Fx88fLJyBPmLszprYCT6ligDa1b38WaDduxdXcN6po70B2Q/iQuzKzNBWdGDrKLylA2ejJmnHYqJpYEkVa3Fq/87Q1UtPrRyf5I+hT2E/11t+oUhsLhcOWXYEjDFrS3+9CZPRwjz7sec0ZmYrhXZttHMLPvActE0jCHd2DjOyux7O29aIhlIXvumTjl9KkYn2mGixoN/laEKpfgpSXib1+HOnZS2YIhbSqiwxGPJuDKG4TSU+bCU1+Jrh37UY8SjLloIabTtoBM58PbXsG6VauxqtaG9CmXYuaMMZhaEIe9cxPWLF2Fdzd2ot09AfPOLMeIrE7sfnUlKqpa0CZ9Z1zqQP4fSpsCBqtDyjQX2YOGYdiEyRg7rgSl7gZULV+KlW9vwb6uEIISgH04A76Hbh4tbBNGu3gmRuaaMCSyDXvqOlBjGYuSCfNw1qxyDCsQ9qQ3LLfRBZv3oWrV61i9ZTd2dnpgzZ2A2QtnYcbkwciWcjMfUf7s6hM9rejYuRRr1m3G2v09CEhZcSscj/qlX+Wf+YMVSetglE2fjdmnlSOvcycqly7Bqi37UdnUg+rGTgwZPx+l4+ZgzoJpmFIi49rud7F69Wasrw4Kg0+tviRa29qQlZXFWBmx5N+GNOcQDJ82BTPn5MNcvQ3/n723ALDrus6Fv8sMwyzNCEbMzLIkkyxD4tiOHW7A7Uva1/7lV3ql17SBpk2bFAIOJ2aSSbYlWcw8opmRNMxwme+/vn3ulUfjkWKSHafn0yydc8/ZzGudtdc+t+cAjjd3oKM/hHDSCINN5sCSGlgKanHzHbdh4RQXHF0HcXLnVuxsSmLIOxuzFi7DzYsrUeI2ybyaC17H/2jowgQdOnTo0KG+uDc1NWPz88/jyaeewYWLLbC7/SgqrVJG/bh6HDUXXAUjhQlj+8gLJDTGNaPiJnOepCBBmHgk45pQQRlIFKbfYpHJil/xNW0DDw1BCdmsVthsNlk4GRXzH2MYqZQSNhQXF8Pn88t7q1qsUZhAYQU1A7QTIFQStIlI/qOgwmzKwmaXBa7LKQyESRmoCgZCSjDAeG1WquoZ1PNoNCbpkaRKOuOS/qRBwuTEyC9C6rMfDRJlJV08+13iVItLeSjxZjIULNBSuPqp3GavUlbXA/wSRi2F4FAfOlouwOWw4r4H7sdtd9wpC/HpH4g5Vxcm6Hir4NdhaTbCzYYwPCwUN8HiLUaBxwC3vODXfOmaapHLxSj757XAJsYv9Ur4NsIxxwW2T/LiGWFUQwP9GAzHEU+ZYLQ54RIGz+cCaG2GzLl0RTV20MK+JPGXxpsHR4x81CTeMw+jF+3XhHi0SNxmSQTHvJFh5McmMsIsjzc7KuTTxSvTxTwxn2Q8+ZwPWDYMj25S8l9KXrAMqPbM53Kr9JnJNdA/nzGsa4Fhk5h29n/WN/29lTLNcyn0wzTwN0/tGD2esEyUXR65p9sr8pH7/QaIe/rL5/3N5IflxiuPcUxFQujq6kXGWQyH1we/w6CM0DJeBsYwGTbBsMdMg4B5YriEUebCZDSIoeEIQjH57fDA43fDY9fqnGEzfm4pY9gMl34TzOfVItDxPw7vpzCB/S8PhkXiM/YH3WaCDh06dLxHGB4OYPeeffjhj3+Ep5/ZjK6eAfiLK+ArLFULzLcK9SUwP6qPuaTRnnE7BI9jjMeiwpxHkBDG3CzMuIuaB9RGEDc84pEaCoRJAqV9AmoqUKOAtgyoXcC4KJTgtoh4LIZwOKSEAzS8SBsKZPB53CO3NRQU+FEoi3m/zwuXzC9K60GlNwO5laRxe0JMCSAoKAiHgwiHgohFo0roQbsNXEUxa2kKCtIpJaSIRMNIpinMSKrflA2w7Kj1wEUXt2solVbJldFAGwyXC0jA8hDK/3zTeMseNDD9khabk0IZr9qKsXfXTnR1tsNmtaG8shJ2h/Xthv6egHXOBe7RY8exe6dmM2Hu/AVYvmKFbjNBx5hQ/ZBktKq27+E56MLBc5wh06SaTM4NGchfRpf9jNFRGBffC4sOk8MNtzB/Pr8XXo8DtK/H8UExakLyp/7jYnuseK5FDIOUv5e/twymISXpzIfBVfoVkGdvNW0Mh37yaeO9/GnI/c67Y/z55yotQpf95K75cK9F+Tjz4b0Vv3kanW5exxxL5NnItJJUenOvr4qcu7yfaxHDZhxau5VWarbD7S+Ex2WHnYOfQMWZo5HhJkbcj6Z8uKQ0rUZKuHaXB16fR8KWviHzYD48lfec27x/PtehYyTIpiubCf39OKRsJpxWH4hW33D9bSboEgIdOnToeB9BBryzswubn3sO//6tb+HFl15FMJpCUfk4ON0+9QX78kpl9FQw1rMcKFXOK26qiSLvVEipdEq8PGKR2w9i0YhMGmElTOCJDGqrQ1qzi0BjhZq7hLpSO8BNjQSbTb1PUBNBGHwmRTOC6ITf74PL5VITGSXbvb19yh2ZZ4Luo9GomqiUACPJLRApRYwnEo5gaGgIQ8NDch9S2yIIpisQGEJ3V6cwrv3yO6EEEDy9wcyFXSal0k/BCAUPjF/5zZVTLnp1pcYGv5pRTqNpb4ykPEY/v9q7dwBJG7evFFfUCI3D7t378M9f+Qp+/pOfoLWlDRZ5zwlfh45fO6h+qC7XH/m4cqRDx9vF5XaU+/1uQW+fOj6o0IUJOnTo0PE+oqOjE0889TS+/9APceDwMcDqQmFpFWx2pxIkkJnnPlP1T/GteeY1Jyq44tnr4HN+iRfv6p7hqK0N2gt1rGKKX/2DQYQDw4gL054VRpz7hKkcQI0FahNctn1gs6jfXOjwnloJFCbEybxToCCMPVdXNMbocrnh8/hgMVqQiCUQDAQRGA4ojQUlUJCZJ56MIxQJqavBZIDFZlLHetGYYiyRRFT89Q8Oord/AMGQuJN4KHSg0GNwqB9Dw/2IRoaRTkeRTpEk7UxzKotMPIN0nBoSCXETwfDwMCLhsKatYJAy4fFgSCoymjKSL/4eqbXH68j70df8/Uh6BxDvtC1RVFaF4vIadPX245v//M/4+Y9/gnONzfJe09j4VV5kDg4O5O506HhzyA9H77D3vDnk43ov49Txa4nr1Yb09qnjgwpdmKBDhw4d7wPI2Le3d+DZZzfjhw89hBOnTqOwtAYFxeXCWNqFwc05JMSttsjICxReh8Zf5v4fxW3yl1LlF943I0x2lptOhTE1yAMe6ZiMxxALBZGMRpQhMJvZDKfVAqfNAofDpmwX2J12uNwuRfzN4GgbIZFKIJ0VJlyY81SWBhVTStjAZZDJaILbxWPR/HA6XCoNFGzwZAVqI8Qi2pYKbkuIxqOXbS0EQwGE+U7cReMJDA4FMTA0jJA84+kW1GagNgINW6XlGhb3wQCPmetBSK5WGoO0SHqtLtjNNliyRmSSaWX7IZ1OwmjMwmozwWhiCXB7REzSnxSikcmU5I2FO5qIkdfRlBcsvH3kQ2L9FZaUo6y6TkI14Xv//R187WtfRUtLh9ovzOplCf8qorikJHenQ4cOHTp06PifAl2YoEOHDh3vA3hiw09/9jP841eEWezqR2nVBDjdXmXkUNj+nKuxkH9HLQFyl6+zl0rzIAceG8YTESzKZoARZmGgyesbhKnPpDKIhsIIDg4iHAypLQg0Bqi0IOTKbQKB4WGlEcDjGbnlQTuKTJsy1G+DUW114LYGaiNQWMDtCynherkDmoYak7SfkEwgImEMSXg9vT1qS0dfP79iG1BQUAif16eMOPJEiNLSMpSWl6OwqAT+giL1u7KyCuVlZfD5achROzVCnRwh5RBLxhGg1kMgpO3tGw4gFU8qjQluMGW6/B4fSktKUVRUrOIrkHAL/D7t+EopH6bWIOEpA5csyrdD7yK47cXh9GJ8/QwYJf3bXnkFf/Xnf4GD+w/BIOU7Sl70KwIKd/LmxHTo0KFDhw4d7wtkGagtBXPrQV5eXxpeF+jCBB06dOh4D5ESpuvYseP4p3/6Kv77uw8hZbAo9XanML3kFK/UPMjPAvz6nafXf/P7Om0GCHsv/vLE53RG5j6hvvor5lqe0sjf4PAQunu6MDQ0iFicgoIc882IhfmnccPLwgMDj1ekMUSenKDZIKBwIRwOIxgMqme0cUDS3EQQDATQPzSA/uFBdSxjJifwkJRRwiH/Z9E/MICLl1rQ3HwBPT29CIfCmp2EwUElEIhKHMrQYjKt4hiWMPmejDa3XfCkA5OkzWwwqd808EgjiyxbGmNk2ZjNRthoINLC4yvlXvzYrbbc6RN2WOnHapHUSCmy3CWZOesS7zs0ew5mVNVOgc1diF07tuGh734HL2/bqWxBKKHQr0ZSVYkp7Rf+L4lSNj5+VRKnQ4cOHTp0/A8B52Aj1zt2OwoKi1BcUgq73Xbd52Rujc1DWw3opzno0KFDx3UBmd3DR47ge9//AV7a8gqCkQSKy6vhcHmvPsYq6YKQUsHnnJA3JKhdecuv9FkKGMStepbj55SdhEz+tAPaDwgjFAwgFomobQ48bYFueJoCGW+eykCmnL951cLg1oqs+k3GncR7gsy9MtQo75l+MvlG9YVfSwQnNE5kFmHa6cdi0QQBFGDQL4UYyTgNJsaUDQdNKKCdDEHwazeZZ57kkIzT2KJm5JG2D2hEks4o8CAp4YKEbRb/ZnHD/PBUBJ4gQT8UIihBhMmSS55RY3yFlE0KKV7mIxf1W4NK8NvyeU2YJb0WyQNr/vyZBvT39aC4rAKFRaVw2PMHkL2/oGDj6LET6O7uhtPhxJJlyzFv/nw43W5Vpjp06NChQ4eO9wJGtd4qKyvHtBkzsGrNWixZsRJlFeUwyBps9JTM+fvdOM3hTQkTHA7H5cWjDh06dOh46+CX+1Onz+Dhhx/Fs5ufRzSZVRoJdmHANEHClcO8YsTI5Mo/ddqA4oD5x6+/+XuCphLzfulWe8+nyWTupIZwEJFQCMFgQGkPcCsDBQkq/ExKnTVMpptGFfkVn8RtEtyqkAcZdYtFEwowvRQiUGsglNsKQUGJSo9i0mmXQBh4Hi9JBp4MvcTHrRYUWNhksuOxkxb5Tc0Bq1kmQJ7IIGHTKCSPg6SGRIZaBpk0zOKXzDOFAkq3QZ7zbG6+y4g7ZDLyTjt6ku/oj1obfJ+l4EF+qzyxVMStEmTkyiwp75KptMqPepQXKLB8RuJanDHVGjRf7zrMZgvsTrcyJNnR1opLF5owafJkVFWWqfq5RqquO5hjZt3j9SoBwpp167Bw8WIUl5XpawYdOnTo0KHjPQSXLbS5VVJaikn1UzBl2nSUlpXDLOussdYKujBBhw4dOj5AaGltxY9+9GM89fSzSGaM8BaWwiFMIodjNSLnh+YcqWcCTg4UDpD51wQF6ql6NxLqnXIsP4TxpR2E4aEBBHlSA7cjxLl1ICHMN08zpxMe+ZhESp4xNk4qtK0g3DbSwmynhMGmgICUt8WgVOj4JV+9FyY8mdS2Iwgjzmf5VFOQwWTQUCI1IDLcSpFj8M0SBQUJZnlHsss9tyBYKFARt0yTQdJAwQBZZWoYeFwOOGxWcSduJCxeLEI8DZKydv42UWODmykYT1bCyMh8J/f50ylMzAO3gaR5OkYaSYmHNhfiiZjkNy1+WcYSY0bSTEEFfyuBCnMiSRP/zN2YJBw1Yx/z3TshVe4UEBnh9HgRj8XR0nxeCXBc8rumqlIWCVICdPZ+QIqGxWO3O+RG0uhyw+vPGd1kg9KhQ4cOHTp0XHdwCZVOZ9Vx3Nu3voJHf/Ez7Ni2Vc3P4yrKYZK11Oilwi8TJvBDEU/DesfChAkTJlTSMJYuTNChQ4eOt4dz58/jBz/8MTZvfgH9w2EUlFTA7nSpd2oQzzGsV0JjT5XwYMyRXsbxy8ym5kBtC4hxWwC1EIYRUoIEaiKk1Jd7fvmnQUZ+pWfY6it+JqUYfjLw6qs/hQnyPClhpYXxVqr/En5eI4HIP6O2ArfBud1ujTxueOTqk6vPK8+ddnUyhN3KbQjiRxj8jDDvSCXUMZRIkWReUpRARpj7VDyqBAYUFiCdgEXSQ4GDxZCBSdJJk4l2szCuMjE6bWa4bFa47Va4hPhb/mAWt4zLlE3BKsHYmW+WEbd8JBNKYyOeiCImlJZnFBpwe4TJyOMus0pwMBJ5YcrVwfIfs5LeNZhYBjzlQ/Jy6tgRpb0xYfIUeH0FMKvCeu/BIpWqxWvbtuMbX/sqHvn5z6R8U5g4aQJcLhdbqA4dOnTo0KHjOoPLs1Qyg472djz9+ON4/JGfY/+e3aifOhXz58yC2WZ/w5z8y4QJymbVmxAmXHMFkl846tChQ4eOtw4yoR2dXdi8+Xk8+uhj6O4fQnFZFWwOpzBiv3x81UZr/s8v5WTs5aq+mmv3GWGuuWVBc5lRX9tpHHFwaEBNAHzHSYLCAeVO+U8rhpqCBGo7WKkVoLQAyMPT6KH2TgkyOMnIfyTmRW0PkCuFCNRY83q98Hg88Pv9KC4uVqcuVJSXoqTYB5/HBrdTGH67QRh/AxzmLKyGNMwZmYsSERiSpCgQDyMTDSIVHkY6MizPYuImCVMqBoe4d1kACQYusxE+hwUlXhfKvG6U+vLkQrHXiUKXVd6b4FdkRIF4KrAb4bFkYTckJLwIstGQxDOEZHAQSYkvEwsjy+fpuORLykryaxwlNNE0Lt5/UMhhlzIvKCqH0WLHrp278F/f/pa0rw4lMLnaYuB6guXFLw9tLZdw9NBB7N21A2dONyAWCat3OnTo0KFDh473Blwvcq0XjYaVVgGJBrK5frie0KUFOnTo0HGdQHWzp59+Go89/iRCkQS8BaVwuL2XmfNfDnGT1QQHmuq9XHOCBPWbX/tlFFdaBvKbhg1paFEd00fmWOIg0U4AnyUTcSRkconHY0jxmEHxZ7VaYLdpdg0onODEwy0M5AWp9s+05pHXRqAdBAoT+PWZwgS3kFPu7TaH0nqgBkAqHkZcGPdoYBDh4X65H0Y2EYEFaVgMadgk7cL3w27MyD1/kzLw2kzwOS3wO60o8jiFHOqeVOCyq99FXnnulavHjgI3hQhmeO0meOxG+FxmFPscKPe7lLChyG2H12qEU8K3ZhMwpakNQe0I7ZqJRxCPhhANh5QhSGU7IQetjq7vJPxWwPSYzBZU19UjHE1i87PP4KnHH8eZ5kuq/t8PBp6lQ7sOeQEMryPbjA4dOnTo0KHjPYLMv2oezn1iUPPxdZ6SdWGCDh06dFwHBAJB7N9/AM8+uxlnzzXCXVACj6+AHCH/RiHPtL6RcSUDORYRnCQ4aVAtn7YLyAzTVgKFAnRDgQGFCBQoGOmHJH6UoUWLSRHv1TY2uufWBhLtClCJQeJg+DxhgcYXNQOMGrNIY4gUQni5tcHpUHYQkokooqEA4qFhpGPCnIeHEAsNISnMuiFBjYMELEjCKdG5bSa4rRZ4nRKGQ64OCgts8MnVZ7fAYzOr5x67GeJEaTZoJPfUVrAa4VLbHISsJrjEnd9FAYMTxR4HCt0OFLhtKKAgQjwUStgFDE/cUmhhSieQTUlZpWJIxSKIRUIIBYNq+4AqW6NMxZJHzsL58n4j+HwkXV/kk2F3uFBaWQOb04MffO97eOqxxxAYGlZJ0Nl4HTp06NChQ8d7BV2YoEOHDh3vMsh8Hj12FA/94EdoOHMeBcWlcDpdwoDzpWafIE/UNqD2wchnr1NWSZcNMlQrUpoCEoiSNFOvQHzntA4SsSgioaAw88IQR6LIxClISCoOlEclUihgNJpgMVtgs9mFHDCbeeygGamMQYi8qEkYaOHUDWaks0ZJmQkZXiUiCisoqEgJGVIJGNNyTUaRjQaQCQ8hHRxAOjSArBDCwzBFw7Al4/AYsygWJr7YbUeR0y4MvaZh4JN7bXuCU5h+B3zyzCvPfC5NgOCyGGA3ZWA1ZmARspqzsJkAqymrfpsNaSkRISknGnqkIUb+Nkt8NvFL+wluIQodKIBwWg3wUINBiBoRpkxK0h+HKZ2GiWUt12QsprQ3tK0N3N4hDqUsMiSWhcQgLjWmnv+ReSepmiC9N6CmidtbgMLSKvT3D2D3rl14bcduBENh1cbYPHTo0KFDhw4dOq43dGGCDh06dLyL4Nf98+cbsW3rNpw6dVKY9Ay8/gK1jUAJCITp5KkGJLKmihlWz/KUf0fmmBZxjULy/2VBQp40gQK1BOgvK/GmYnFkE2T0hakWZldpI9CgYDqLNKUF8qcYZAkvnTEgkUgjEokLJRBPihsyzDnGOS1uk+InnkghFo0JRZERRpsGEfll35ZNwpyMwBgbRjbUD0OoD9bYEBzpCNzZODzZFIosZpQ4rCiyW1FgsyhBgleuhU4bilw2Yext8FODwONGodeNAq9LEyoIw09tBKvEY5ZU2YzUSDDCZjG+fnKDpEMypsqKv/NHWpopMFFCE9qD4NGTBvEH2KjVYDPCwy0Ubjs8kiYb3UkwZikjJVDIpmlgQu05ZJlRiMIYlNhCyvz1mnpddPB+8O2Mm23BbnehtGIcTp8+gx8/9D00NzYhJRWnCxN06NChQ4cOHe8EV9fKvBJcq+rQoUOHjncJA4OD2PzcZjzx1NOIJlPw+gu1PeU5Bo+XPBEjf48kDWO90YhMreIa5U+zl0A7CcLuyjOzRGYxm+FyuIThtCutBEITPAj7LQxnStKWFOIRkNqEQc0FsyJqL1i5pYFRkWGXcB1WszD6DmHEnUqrgFoEfqdNEe0VuIX59wiz7hPO3SPkFPc8yYGnLTj4W5EVPrcLLqcDTiGHw66I9y6XE06HQ6WbZaVtrxCSHyZJN/NF4vYKClbUe6NJbdHgKRV8TsELdThUXvmP7iUMta2DpyEI2SxWuCUuv8cleXDASoOLGSlNyaclFx9FBtznQY0PZcSSxXP5+EeWZZ5GQov3vQLrnMYii8oqkcma0HDqFF59+WU0NV0EJUH59qZDhw4dOnTo0HG9oAsTdOjQoeNdQigcxokTJ7F79x60t7fD6fLC5faqd29SwHttjAiDvKLiF4URplAgkUwq9XzFaJPB5okLwizTQCINJVKowGcac21RRhRJNptNnUNMg4okMvZ2uw02qwUWfvFHSm0t8NA+gkvCc9vhdtjgskr4FiNsPKbRZlHHQLrtFjhsZmVLgScP2BiHMO9k9jXhgMb8UwigNC2Y/lye8vYfeESj2Wy9bKOBaTQzDLnX0q/lTYVjZnhyb7YImZWNA5ZzOqVpYmQoJJCwWR58z/BpC4HxM11OybtTwrdLXmwUNPAISyM1OtKSDrqDhC/lJe8oyLjMn6vCfzcq9J3DKPmiQMFgduCh734Xr7z0IhI8TSH3XocOHTp06NCh43pBFybo0KFDx7uEU6dO4TvC0B04fAS+ohLYnS7FJF8PZCVcsrOpTBrxeFwZX+TRkFn5p7G9mqFGMtCawMCuyOl0XhYw5AUI1A7gO7qjFoXSBkAaFm4vsBiV7QEHDReaoE5joIDBmE2oExEM6bj6za0IVvFHrQgKD5x2B1xuN+wSNsPNn/5AsljJ/GvCACO1AZSAQNOGMCstAhp8pCDCplFeoCBuLCZxQ5J7Xi0UPlCbwphzT0GEPKfAwEDiewo1JA1Wq00TQkjpmLlNQML0Snn4XW54JH0mKa9UXMoxHoUhK3lERmksZDKpMYQHmqZCRu7eT7ECj3yiYU9/URkGBwewa+cObN+9H8FwTAlDrlPz06FDhw4dOnToeHPChOu1GNahQ4eOXxf0Dwzg5MlTOHvmDBKJ3PYGYVbJ3L8TaL5zYaihWLsnK0thAY8ypHFEkjrWMKcCQS0FdcJDPK6ek0HnVgK3MPh5AUJemEDNBAoTqAmgbRmgUIBGC81qO4NHiBoHNG5oEMY6m04Ib01jhzSIaFAaDBbaUTBl1XYIp92mBAaMk0Yf1dYKSQ8ZX2UwUtKTTuWI90I8gYKaBFly5/RhoDYDBQLcumCU+Lj9QP6prRhMo1kJDHhPzQOljWHkEYVm8UsNBS0uCVKVmEE4a4OkVbKmyohiAJVu+WmXOBwWM2xWCQdpyV9SuVO6EwwnJXmWsN4Azo1qfiS9f+AcbXM4UVxejeMnTuLxRx/BQH+fysP7mzIdOnTo0KFDx68zdM0EHTp06HiHiEaj2LNnL55/4QUMh8Jwe33qy7niM3NygLcHcsI0BEii2r4w5HKvSDHeGmOeFyTkGUe6o02ERCIplFBGIamhwC/z1BJQ6v55uwPChPOZtu3BApfbBZ/PhwK/HyXFRSgtKUZxUQE8bqc6/pH2BHhygjJWqMwTym8KFCQc2juwClOu7C1I2FpaJc3MB11n0ipdSnggz7nlQNvWIMTtCjmhgNJUUM81TQTjSE0DCVezmUC3mo0HTbAg98pqAoUXmpFJNcWxEphf+qNAQUkTaNiRp0PwpAfJv7yzyGOrODcZNMOOqXhUrikJi0IEGme8lg4Cw8yX/nsPtgOWVVFpFUKhCE4eP4ozp89gKBBW71U71KFDhw4dOnT8eiO/PsyvV3i52tLlXYIuTNChQ4eOd4hQKIQjRw7j4KFDyBpMSpigxu93ZQCXQPKTAW8VaRMFhQZ5ewk0pKgYWuEc+T4lDHsqpdlRyNsjGCk8oEZCXrBAolYCNRRcLjd8Pj+Ki0tQWlaG4pIS+CQ/TodTaS9Q6MAwyJ9m0xRwpCV8MuoUAjB8hqfFR40E/qMgQAkDyNXKn0oHn+UEB/zN58yTJuTQtA/yAoO8IEFpJFCAoAQPOTLnrnn3FChIHSjhghJEaLYUlGaCKgfGT80LI2wStzIUaTFpgoSsOs8C3OKQ4RaOnPYFDVFqSZd3WiqljEmsC3nxPoNNg3m0Sv1xy0MwGMbTTz6JkydOIStt4L1MoVbH73+Z6NChQ4cOHf+TwJmXc7Ba8+Rm/vdiNtaFCTp06NDxDsDtDTt27sKhw0eEqU8pOwkWqy33lmze9YRMF2SQhciUjzSsyK/9irETUKBADYVIJIJwOIxYLKa0FQjFyAvoPn+qgsdDgYJPfrvUF+8sJyYy8nJvVL9NSmiSFcY/I8y0tpWArDb1FoQkXiVIkeipCaAxmCoaBZXmEZMdhR9MI7c5EBQoKKECtzqMvM9pINBWghIWyLO8WwlREZ9bTDTgqNlIoOFGakmII0UMjxoWNsmvnXmmNoZdO32C2x6MGR4PmVKaCEYDSeVIiIKE16HymAtT/tMevo/QBExAQXE5DGY7Xt3yIs40nEQ6Hr+uqWOcTpcLPn8BiktK4ZV2w7ao1aQOHTp06NCh43qDay5+1CkuLcWtt9+J3/n9P8Qf/dlfYunKVTA5HNd1TqYeaB75FZGyTSVkv+eee+6rra2t5NcoLg506NChQ8eVOH/+PH7y059i//6DsDnccLo96kt5HmSYNaZ+bJZOPVXvrwV5n3dy+Zp7RiZcmF91VKA8MynmmtoA2pGI6ss/tQVyz8m0qy0Rck+hw+t2E3I2FOSqnf5gQzKZQDweU0dJMmy1ZUGYbYatkpGLU2kiKI0ETVMAEhfV7JSwQP6UHkVOYMAZjXGrMuFfToshT5Rxvy5EyGkziEOlAaD8CFGAIeEzXdqVYXPrBbdgaNoXmsaChCEkj9REy+0iSv2PPyRMiQlmxmE0ISWPQhS4xOJKq0P5t9hUGlJMtqRHxc1EX6Y8VC3n7t9fUJBFGw993R3KPkZRWYUw+WVS1zKHX4fVREay7XJ5MXXGTKxbfyOWycKlsrpaCad06NChQ4cOHdcfXNZwveR0OTFxYh2WLF2E5SuWo7pmnPYRKOduJGT5pbZ4Xm31wg9Qw8PD2Llz59MNDQ1N8ighlBRicJeD5MpNhw4dOnS8DfBrf8ulFpxpaFDHQro8vpzRxdG4YtwdA9d6NzbyPngigk0d5UhtiCySqQRSyaRimElk0Gl/gJMMtRGolUCjjJw9eMKBXYi2DjTNBm4N4BYBYTzFX0qY9Vgyg7gw69REkBlJrmakhZlPybMkSThtRXKfEkY9TRJ/qTRtI6SUAEEZXiTjn3uunimGXoNixZUGgyZIIJuv6DLzrt0rhl3iVqXJ/MlVgpY4tfD4nvlVeZE85U+GoJBDAlBE4YLaYiH3nEi5hcEi73mMpcNmFX98z+cUzGixU2giEfDuDWCsv0pgGdpdHqWhcODAQWx+5mkEg0MqL+92Ulkk6TRQXlWFNTeswy2bNmHazFnSHu1XKy4dOnTo0KFDx7sMLnE47wYDQRw/dhzPPv0cnnrqGTSeb5IlTEq9f6vQ1mC/HLowQYcOHTreBsiYnzh5Ctu2b0f/0BDsTrf6Kkxm7kpOivfXoMtj9RjvFF0NwsbKQM/TF6wWqvVbFAvOr/RkrmngkJoE/DpPw4owZJSWQSQaRiIRz530EEUoHEQwFEAsFlF+GG5c3kViCSQzRmT4ZV6SwZ33GW5vEGY9nkoiQWGB5JMCBAoW0klqPAiRsWe6JV/ax3z+kvQgLe5p10EDs50XELC4tKiZX7kRP5RdcB5TxGcMU6BECRKH+kn3EjclCkpgIQ+znNXMBhgtJgmDWzLM8twozrhRgfkxI8vnJnkuCeQzSL6sZhucDjccNocy+khhhkn+UXPBnLunJgPLWJKnyJilq/w0yjSSNMOUGuWfjaTR75mRdw9Z2nmQtlBQUo7enh40nDyBocFhVUzvNlg3Usw4feI4/uvfv4l/+ru/xZbnn5PFTEC906FDhw4dOnRcf1Cxk1qnXR0dePinP8Uf/97v4Pe++Jt4ZcuLSEcil1cq1wPXM2wdOnTo+LUFhQlnzpzG3v37EUuk4PJ4yOkKRnFt5Do1zlcoz1Dmfqt3+Wej3im6BuidzLjMIPmTCsxWizKqSG0DksvtgMNJuwH8si8MupHCBWozGJBO0YZCEOFwEMlkXPhxHs2YkmDTyqBjOBJDLJlFKmuSJyYkhXFPiJuk/EobJXIJQxk15Od9SXaWJhhSvGeaJG1mmWCoPydu00hJOGkqFSj3mk4BNQOYLgoTclsVSOoVM8cs8rf4VmkT5psCEv5jfEqAINFRgJHKIJURkoQkGR/zZzYhZTJImoGYeI1J2mIpExJps+TBipTRhqzJhozZLmmVMrI54HF54bS7JWoz4tGUhEtRhwVmoxW0xUCBgiljFDIoojDBJGnQJlImfHT98fdoGv0+f//ugPIVbrOhcIvbNPr7+9VXit6eARXNu8nkK2GCXE8dO4rv/fd/4uv/9A/Y8sJzCA0PKq0PHTp06NChQ8d7A66luE0zHAoqDdRQMIhYLCrPuda4ftCFCTp06NDxNhCNxdDa2oq2tnYZSU2wO1zaC3Jzo0HG6goiV0d3ORrrnXp/LYhjcaIYcWG0yVQzagoVLEqowFMXhHFOJmRiCWlbGwS0k2ARRlvTGtCEEEogIIFxWwK3blBrIZlKIy73iRQFDEBaJiO1bUGuVhorZBj0Jm+VLQJGLvMVv9Urc4XyMiPhUpsBkg6jWdJjscIoRI0BPk9L/ClhyNW2CfGeFOL3eh7ImEhxi0VKUYICAxWmJPpyeJoxSCWOz5EyDCn5SUvcFH7EkmlE4ilF0UQa0biQPEukJE5hgylIyArDnckZlWQ8Awj5AAD/9ElEQVTYRhpslN+cenlCBoVG1L5I8iq/mddc4V0u/8t1rurvLdJ1AuvW6y9EKBLDC889h8bz52FIJ6/jpJ8rgw8oWJ1sRtKs1Qke7BLqGX8LUQMjf6X5CV7fKuXDHQ3GQyHf5XjEnTRj9Yy/32x89POG4JkHeX6ttPOd8jvKcz5deXd0w7B+WbroLv+OYefjvhaNDGukn2vl/XIcuTSxrkY+vxox7Mt5Zfnknv0yf6S8m/xQNPIZ8/0GjCh/umM6Lxez3Kgylvf5cGwjiL/pb2SbYbxjlf/lMs+FNZIub9cagZHhXIsY/2j/yu8Y8bxbxHzk85a/ju43Y5WD6rO590Tezci0sq3k738Zqf46Ip5fRvnyZ3wjxw2SCotp0pKmgekdEb5yMyoPIzGyPzKu0W2Fzxk33Y2MP//uLRHTxQSPgdFtR7WR/FXejVXG+XeX+10ezC/9yPs3k066oduRfYrP82X3BsjzkWnNp/OtlImKb6ywf4XxXs/GI4uH9ySrEDff+h5++OHH1q5du9Dv9ysVWh06dOjQAUSiURw7dhzf+c538MJLW+D2F8NfWKQxlqPAyVPbdzZyuH0d6ukbZtgclM4+v+QLGfhNXh6J09ydonQygWg4hPBwAPFIRBj6rEyAtH8gM6CwxNQ2oI0CzSbC66c95A0eKmOFQnxGI4y0mUCBAPfCU2DC0wwcNjOs5gzMwuabhQ130AQBj04UBpvHK9pk5WLj13CrDXaXA2a7BQaLQeKzKpsOZGyVnQJ+3RdivEqQkbuqYlNFR8FETijC1QKf5F6aDPSf85P7l86kEZO64BGVXJAwTq58yfBTIBIRRpoCEWWkMUObERkkkmkJk2VKoQe1IqC2dYQScQSiMYTj4i+RRjxlgMnqlJWETQk90tx3wTywfOTKEJSmhJCqISUAUkl+a8jV8dvzfA1IxsLhAIb6umVhmMb/+Yu/xIdv3wij3fGubXlgFdkl2Q/94Ef4ypf/AReam/Cpz34ef/BHf4jq8eOlfnIOf8XB7pfNJhEPDCEcSSNl9cHtdkjeooiHhxGKs61JU8jGVRtK0erkVcHClfcSKDWGTMackVCjDVanDx4J18lVFpuP5hLpVBTR4WGprxiSJjss4s5uTACxYUTiGSSp7SPuxoaMBtIejVYPXG43vG7pYyo/WtiZTAyxYBCh4TASkge2VhWW/KeOWzVbYLE5YRe/TqlMW84vtyulkxEEB4YRjcoYYpXy8PphzcaQjQxKmUDKQYvjjWDkJvj8PiTTcemfKcQiCQk3n+OxYZDxyeJ0whSPIhOPQ51DQi9XhfQ76Z82fynsmRCy0SEEJF3cBfWGWKQ+1JGyNpeyKeJ10/iquJXxIDbcjaCkL5q8VjkT0t/Nkj67B8XOOJKxKIYCMr7IG4urEA6vF16pWzJNUuUKBqnbWCSAwSHWrZSxx4Mij1XT3KIDKePAwKA6zpVby2inhmZkDTyNxuGBu6BQ0mqBU4afrIy/MRnrgwMy1kvhUwg7Frxet7oGAiHY3AWwur3wyKo+zxzKkIVkeACRUBDhhMwh+fZ1OTit7RqlbK1OD5wuO1ySL76msd9MLIhhSW84qglXxyy1/CPWOf/4m31CPeN/YyDnRxkUlglIzUU2j0qDj/2RbIi4YZCpaADRoPSZmPQPYVlsTrfMw1K3MgeobLLPxQJKENzfP6zaqs1mQSJB23GCq6VBXrD8qdXl8HLLWxqJYQrjUzLz5TM1FqQcOD+w79qtMCeGEZf2EU1IHswOuPxeuKTeLRKvCoX5kDwmIzLmBEOIpC3it0CNO6qsc/lUTuWezGwmGUVC5ruB3l6Eogllq4jb9Ciot9pdcHoL4PE5pa0kpE1LHw3K/McwrppXDaoG2T/UBwwpN5nlzU4/nDImeOxa3EyLXNTbpIyJkYCUfVLmUKkfu03WDqkhWS8kIUMFfF6P0m6MSXu+PMZI+hxuF9wSHk3zso+yj2SZJ+kfA9JxkyMmDMaV/18D0ya/DXbYnbLWcGRkzRNFUuZqg8UOW0EZPA6j6idqfqNTKd9MQubAIVkfJSSPLKNMBJkU0zky7LGQC0Tagk3Wdy5JuESrnvDNryKku0iZp3D+3Dn817//K55+/HEZA4bx53/zd/jig59X4/fouZ9zhRTbFSWdB8drajZeunQJX/7ylz/36KOPviSPg0Ky0FTffVhhKsSR/nlPuixM+P73v//YbbfdpgsTdOjQoWMELl68hJ/9/Bd48umn0dPXD4+/CA6nSw2+o8GFwPUQJvCetgS4XSEcCCI4JJO5MA1coJhlAqfmgMymwvAZlBFCjuF5gYJmlFBjzDWGXhYScuVzdbqCMAJkuKmlwAWo085jEzMwZVNyTcMpCzZ1L6lw2OxwkAkw8shGCd9ug8EqbyR+CxcRcs8v/XynHe0oiysVPierPMkSRYhpjyW00yNoQDGvMcEtDeJblZXKj4RFwQKfR6OaAMVkNkrcVmHaskoLIygLtKEhMkLCzEj+DLJ6pyAhEqWAISmLdm1BQzsPsWRMFhtxYSaSyEjYWaNFZkopI6sTZlmAmO3CQFjtEgc5AKY/vyhmPQh7JlclmrhKNV4T10mYkG+LvZ2t6Otoxh/8yZ/g45/8DPyFPvU89/odQarggy9MkPSbDMJwDzTi+NbdOHZRFrsz1mLRvCqUDR3F6f37cDzkU4swV28D2vtD6I5pi2/1T/xr/VvaAtsDC5bCKgOPWbUKIxhHTFbYIXMdKuesx43L6jGn1nF5GWYwSlvtOoMTL72E/YfPo9NTj7I56zDN1g1DozxriaE7TGOgbGsMW0vzZUgjzlh9sI1fjiXLluD2pZWKGeGuIINBGI5QI05u34mdLx1FizCOUfHCXUoSMYyyCLcLs+kvH4eaydMweWIt6sp88AnTYzUNYbjtKHY8sg2HT/UiWjUdU9ZvxMT0ecSOPoPXLqYxEJV+J23gDeOeSqZTmIdSzJjnh9dmw75tBxGT/q0dGzuGeykPW2kFSmbNRVHLaURbm9EsDBY1oti/RvlQyEgndpRMwISbP4tpsf3InnkOLzQZpC8LOySZJLOilZfUE8cnYXy8pbWomjwLc+ZPwaTxhXDE+tHy3Lex7VgrjvXKmCX+tHqkP8byOrLpBNKFM1EwaRW+MKcFHY1n8PhrbcpArXvqekxbtgGb5hegyKmNLQzC2ncYDft34JEtTWh3LcTilSvwwI0TYBcmNdLXgs7zR7F/zz4cO9WMi52DGI7I2ETBk6cUxTVTMG3RCsxfMBuzawtR7u1B65G92PbIazg9EMWwRED+b6zSyTIBMoYVL7gLN96yHtPLTCiUZsc8pWSM7dr9GPbv2499LTJ/CH+tWjDzzRsKbi0OODzFKB4/DROnTcOM+mpUFTvhjvcg0rQDm1+VdJ/rlzrV4lZ1Oqq8FNKUglCQI+mROUTVibjT+o40Hi1izX8uJ0kZv1NCNrsDptKZqJq5AresnYHpNS5YxX06GUL7oVdw+DVpm60x9KaqMX7OYiy/dSFm1kh7ZpuMDGOgYRv2796DPc1hmAorEBgcQDYeU2WjNMwYr8R3Jaih54GrqA5zb56KSk8IrS/tQ1NLPwbVvJWr2FGgdqDJ6kHx7PWYMrkW5Z1b0HjuDI522WHx1WHq6rVYsnIO6mX4dUr6WDupQA+6jmzBvt37cGi4BAVzN2Hl0nlYVKNpGyhhHcsnk0Iy0I6Oc0dw8shJ7DtwHBe6hhEQxjFFwYfNC09pHWpnLsaCpdMxrSyGnl2v4NjRc2iM0GAyBUks9JygRW5VXavKYHYkDJMdHid1ApMIpf3wz9qIpUsXYt1UYdRl2uN8ybRkhTlvO/wyDr78Eg702ZGpXYPJtRWY0vccTl7sxYleaXXirqa2Fq0tbUogZfcUobCiDuPqp2FafRWqS/1wO8xSlykYu06i6eg2/PTlZnQOx9U8nk/XlaCQjRqEEzB9dhFmTI9jz5az6GgPwFo8DuXLPop1iydi4TiTmneYVmOkD7HmV/DYs4ewv9MGc91szI8dR2SgC4eHZB6XUNWqguMDL/KbLUKLn0JgqQSjDxNveQBLVszG0hItb6MZ8l8VyNJFFybo0KFDxwcFR48exT995WvYvnMXfAVFsmj2CCMuE51aEF0JNUnxvzGH69xT9X4MXEuYIFe+QSqFSCiE4PCQumblt3YSAR1kNOabjH1OmJCnvBCBRKM91F6gMEG946wkoTMIi/i3k1GXid+cFyZYzbLAMMiCxwi7hYyHMN6yMOTXLIvdDgOPJ6TggMIEChoYt9yruCTJyWRKGP6ExtRLepNpoYSQPEuntVOHlCAhx0jwuEsKF6xCFFBwC4fdYlYL6WhU2CNxQ6ODFn66Em/xRBxDwwF09/RgOBBSX/u4tSIhK6JQOIpwJCrPxLMUIss0JfFkpKwMFpPafsElFW1FWByyqPQVwltQDKvTqRgSfmXO17NEpcrImEsnf79lXEdhAutxeKAHPW0XsHTZMnzkvo9i/Y03wON2qUV9LhtvGx94YYKknfyMeegsOvc9iv/43hEcyCzCzb99DzbNHkbHYz/Cw784jaG5a1FZmED06R9gz+l2NMZy/nNgG7iyLNl/hLEodqCqIoS+vig6DIsx4/bfxu99ci3unO8XD5ofkzGAntNbsfmf/wW/eGIPTpcuRf2mL+IG11kYd38DjxwN4cKwFupV4aiAZ9ZH8eFPPoC/eGAGihw8bYVhhxDt3YXn//N7+O7XnsaxuLYKfAOkEExWH3x1y7Hw9k/j4x9dhTXTYgieeAzf+eNv44ntrRiasAprv/TnWJragdAzf43vHEqhO5zz/wawLXvhLZyIDR+uQGKwE68+dhiOwiLFfFplPBrsF65jJKTfOWrqUXfrh1BzcAuGDx/Afmk/NPJ6NfCrp6N8Jpb8/o+wPvBzpF79B3xlH9TX9jeClc0/+Sd5dU65H/f/9mfwwM2F6P3yHfje5lN44VLO6bVQtgqFKz6Dn208gobd2/CnPzoFnnhj8CxB3bqP42//6QEsG++CX5LAPua4+Ahe+tl38Af/vAcXCu7Bhz7/efzLl+bD2voEnnjox/jPH+7AmaE4olIuHEGM1Ncms6sYGkmr0Y/SeZuw/jd/H1/cKOPj7ofx7d//Ll5pHUQf49BSdRUYMe6Ov8Ydn/48/tcqvzDGqtkhHu7HuZ//NR75+ZP46cEe9FPCNBrSqFmLvNrL52HCLV/EF35jEz5U14P0vv/C3//rU3h0XzuG+Cn6WjAWwmp0SG8YRCIdQUQSQC5EIR8HIfXMtCnYXDBa7TDHw8iYJ2H8yvvw4B/dh00rxqHCkEAq3IDt3/02fvYfT2H7pRD6MyWoW/1h3PH7D+LulfWY6ZB5oeccTjz2dfz0Bw9j60AhAj4/7NkkwhdaEOX4n4tqbBSjYNwi3PI7azG9pBfHvvEo9hy9hHa+ukZ7NLuKUbP+QaxZuQj1Z/4Vu1/biueb5YWrEiVLP4G7PvEb+M0N1agr5PY+qQdJ45knvo6f/PDneLxrMqpu/1P8xsc/hPvnGuCUqSyh+nAcsd7j2Puz7+Ln33kE+wZsaA2k4JJ1R0mRE9Z0AKH+PvQOxpCyelA4ew2mL1mE8Q1P4+LRg9jZP6KNjFnefEIbS15UlUalxYRwMVCDyhv/AA98/D58ab0P7lxaOCVnwl049vi/4NF//Wc8fKkYqUWfxKoF07Hm4t/jpQMX8PIVfciAsvIy9HR3y61R6tQP3+T1uOEjH8P9H7sZS8pi8F94Hjsf+xZ++5sH0TgwVkMcCVlr2BZjxYZxuOnGAB7655042yKDo7UQ9rqP4tN/8HE8+PF5qJQMc5uGYegCQnu/gT/+28fw89Me2BbfhQ8Fn0GwvRHPdOWCVJByUQUjJaL95cCH5Vj0//0LPvqZO/CJOolKhnbp7r+S4LJNFybo0KFDxwcEu3btwt//v/+Hw0dPoLymViY4e+7NWwMnMDW9azPZGJBRXtEYwgT+EiaWX/MTsYjSTqAwIU1tAgnPLIy+WRh+FYf8RyFBXiMhL0TIUx4UCGg3mh8yyFa555cJqzDbTvnhEiaeX03UjgIKKiQ8+qOmgMlkhcnu0IQJJmoWMC4t/VQP53aCaCwuzHxEaQ/wtzp5QhbO3LKQiCeQlPSnUymZyDJKfdJKIYHEw6vdyuMbbeoIRx7laJaw1RYOec9jLc0WGoukRgU1E8LoHxxEUMqEBjLjSdpMEIYwlpD7lBIwUE2Yp1Mwrqzkj3w969Io6U8ZTDDanHD7ClFYUg6Txa7c8uhLLsRYalrRCdMuj4y5Z28Z11OYIOmNhIMY6uuC027Bbbdvwm/+1hdQUlqiGH1x8o4gwf9aCBOSl/bi9Ob/wrdeHMKlstvxifuXYkPhUex55Gk8tM2Aops24eabZqAm1otEWNpv1oxsUBipY5ux5dWdeLlB2nnZIqzYdANuWVOPEilro+Q91nEEja/+CC/sacIRwxLMuP138fufXosPLdCECWxKJmMQvQ2v4NmvfwM/e2IPTpUuxZTbvoR17jMwvvZ1PHzChM7CZZi/fiPuWVmFar9V2RO5DKnErMkOk68a1TXVmFztUgteadLSN0PCVO3A89/+Lv7ra8/gmLVUmJq7sfbWm7FSVtzuzBD6O86j+dhu7NlzAqfaw0j66jFx/Wdx771zcHP5Ifziz/4Tj73agqHaVVj7v/8cy5I7EHry/+I/DzsQLF+Jees24hNrK1EsHEdS+pgGjlc29eWxIPgKXn7hBfzrLy4i656LuXfehKULSjG7qgKxoWH4CgqUew46FncaFkcXdn39u3jpmSM47ajA5LsexLrVC7CiJKFcjVwM8wuixe1HwcSZiL/8Zez54dfx9YMWpGpvxaL1t+AL68uU4JPaR5lUCJHO/Ti8dRteeuEEWtJOVGz8/7Dmtk1Ys/dTeOrVs9jcUQzHss/iUxtnYv1Mn4xRl9leDTJGZd1VsHmKsCTwPfz8p0/iLx4+B1oiMUhabGWLsfiL/4T/ddc83DzZotq/48Iv8OJP/wu///V9uFj4MXzks7fiy/cBT3/lX/GzJ/fjSFDGsfpbcMOtt2LThjmYVu6AMy310nQAh196DM+8fApn+tww1N6CB/96BWqip/Dqn34Hr7YNITvzFiy64wHcPMWDKneWMgg2Kw1sF9K4nRVTZI4aLwysCXYqVkl7T8SGcfqhPxBG+wk8eiqDwKQ7cMum23DbPC/Gl7FtJhHva0Lb3ifx7Iu7sPt8GhH3ctz+J3+IT95WJozyd/CNf3kEj+yPIOpfgA0f24hViyei0ixzgCRi5LAiw6okheOsPJUB02SSsT7eh6ZXH8GOF3bhoPCZ6WmbsOKG9dg4rwQlHgkj1S3534uXfrEFrx2Pwjz9Ztz5J/8b922ag3nWfmRaXsHP/+37+N7P9uLsUAIxCdovbpZ+4k/xuTsXYd34KMJdR/HCv/4Dvv/DV9GQKUDVosmwxIfReLhV2OU6zLvlZtx823xM8jlgS0m95tLLEsxm5JnLhYoJUXQffgGP/tPDePX4IFIz1mDRJuk/08tQ66L9oCvL22C2wlUxAfZIC1of+3s8slnGhhaZR402GFyTMf2mB/Dx/30/bplbjvHCaUW7zqHhia/ixw/9DI91TUHVHZL+T34YD+SFCRK4KXARvXt+gO9+9xH81+YemCdtwNK778RHPrwcM7xSp9kIAs17cPTZh/Dwy+dxIjoelXM3YtOt9Zg5zo1sVAJJy1zbvAMntz+Jh3f1oDMzGROW34T7PrIQk8s8sKZl3g124sIrP8Nrr+7CjlANSjb8IT71iY/itzeMFiZ04uhj38DD3/gGfnGpGOlFn8TqhdOwpvnv8MK+NmwPTkD5io/i/hunYckEG6LBAQy2n8O5Q7uxb6f06cEskgXzMXPtvfitP7wXN1h248KjX8Nv/ctBXIhUonLBjbjvCxswpdAJj8zTr/dAlrQMbKZilKEBqYuP4o+/tgvHOyJKaG40+DF+0+/izs/+Jn57lVvGYCA11IzQnq/jD//6YfzseCEca7+Ir98/HnPH29E4mFRbiTIXtuHCjl/gm8+3oC85GSWLbsZvfmEVJhQ6YJX+n5FxrGDSLFTVlEKGVsV8s95/FXG9hAlNTU346le/ek1hgkR9GQyLxGcy5MB+11133VdfX1/JfbRciOrQoUPH/3T09PRi79692LVrNwLhCDz+AlmgcXzkmDrWkHx1kBmVpYZ2Myb4PEd5JyOc0hsneHIOZMBTihGXMV4WdPzmTuY6r4XAa/6epPnXhAz55xRQkKlnkLQBkEklZMrgUlkW+fLbKQy702oRJkGbKJS7XDjkyjizxCX+SCKJUDiGgaEA+voG0N3Th65uWcR0daOzuxc9fX3o7R9A78CgcsNyDIajGObe7nAYoUhYmP5oTnMhqTQnqM1AA5CkVDKphA6pZEKynlLCBOaBZcn31HqIxeKIxeNqawO1H3hVezKZdu5HtjtgdznhdLrgdGmnXjicViEHLFZZ6Umdmi1W2JxO2O2yisiVT14DQasybWZmWTNu9egtQ4WWo3cfDFUtCnq7UFpShFWrVsLr9b4rCyKWAdU+jx47jt07d2JocBBz5y/A8hUr4PX7ub7+lYZqtkLx/ha0HXkV+w4dxpH2FAYTLpSn2xFrP4KtRy7hTBvgLJ2EuSsXY/asGaifNBETylwoiDTi4vmzONFhgbF0AZbethF33rEa86bVo37ieBSZghhq2IOGxm60GmpQOmUJls8ejynlNlUnJEM2jlDvBZzbuw8nz7ahz1WN4imLMcHWD2PLXjT02RARJnXODXfioxsXY9HcqRhXOwF1EyfmaBImTKhDXXUxSnzCmLJr58rdqL7itqJR8nVozzn0OUpQsfhOrLnzXmxcPAmzpwlTMXUWZs6ahVnVJjgj7Th3phM97YNIOo2wl1vQtvsY2i4NIlxYi7qlq1GTaUHy7HYc6rYjVbkCc9Z/GJ+5azHmz5iM8XUTMXHSJEycLFehCdUFKAqexDlpH9tPhmFyzcbcjbfhY1/6KJZOnowZU6Zi8pR61E2YhEmTxd94YRQckobt+3H0ZBeGKEy49dNYf+sGbJxfJ2FPxPgJ+XxL+JMmo65uHCqF/42e3YbTB/dif5cF2bobsWDDh/Bbdy+UOMTNhAnidzKmzpyNEnMYiXM7cK4njV7beJg81ZgdehHNrQM4Fy2Ga/4DuO/OtfjQujmoGVeHCZfLWUjCmDihCrXFdnj692H//hPYfnoY1toZKLFm4B3uROPFBGwVFSifVIkiGSgdww1oPHkEW/a2Yci3APUVBsyOvoIfPbkHu9rNMI+/Eff83pfwwD3rccOcatSWFqGsrAoVUscTZ9SjoqwGNeNnYvayJVixtAjWvgs4+/IRNAWTcExdh/l3fAp3rpqFRTMmolbSWHu5fKRdCI2rKEKxy6jahZqh5JpJxdF3dAtOHjuNhgETkhNuweobNwgDOA/TJlVj3LhxqK4qRW1JDH0tF3H6Yj+Gwy5hyJdj2hQ/ygaO4cD+UzjVLmNu4TysvvdO3HTrciyon4xJdRNUOi7X0URpq5OkfUq7mCA0uV7qcFwBDB0n0XrqDC4GJIz6m7Bswx340Pp5mD+zHpMmVaGs0IBI8xm0XriAfoMTttrFmDShFrXGXsQatuKVl/fioPRVW3WNMLsGxGNS7756TK+vwYzKCMItwsg/Ln36jMwX/olYML8UfksAHZdCiJsnYtb6jbj1I+uxdPZ0TB3dnybJ77pSlPkiGD5/Asd2nERzr8RVvwILNt2HW1ZLX5+p+bmyvCVvVUVwRdvQdWwbjp7pQrehCCVVftjTwzIGD2PIUI7SsnKML7fDEOpH39ndOHH8FE6HiuCduhoL5kzDrHKDMvyX5vgU6sbgqVfx2j4ZYy8aUVC7ErOWz8PaZRK3V8YgH8OXMp8xH7NX3oobbrwVt21YgmWL52Aq+5f0mYnjhUk3DyDachgHzgUkDZLOpTfjIw/chJULZ2LqhHGoKrEicv6w9NWzaE744ZogfXvuTCyZYFfCSTKhHCuzyRC6zuxDwz4Zm4acyFbPQW1VCWoHd6CxI4QWQy3Kl96De2UcvHXlTIybUI8pM2ajptyB+loHMt1taL/UjM7+AEKFc1Bu7Ie77xA27+vEULoalbPX4cMPfhgr5k/HzPF1GD+iXuqYl8kVqLYMIta4B5t3taA7WyhlInFGOzHYEUBXyIKa+VNR6LPAmxR3rXux5bUGnOx2wT5pLT513w1YtXQOqmonYlL9JIy39sPQvg8vHutFID0RpfNvwmd+8w4smyvtok76/6RaKRuPsoXCtdav8pTGZR0/2gz09+PQgX04e/q0+miz+oZ1WLxwAcw2+xvSzzzxw5D8jQlqfg7KvL59+/anz5492ySPZFEITX10RHFoK0odOnTo0PFLwa/gVPk6cvQYgqGI2tOpfXl/HyAze15IQEOH1B7jVgtuaeAWATJySWHGafeAzDQZcjIvBP1RSyFvdJHHSfJ3HnSnjmRMxYRhj8kCIgmj5N0s3umKbDWJ2wzy+xtpky4mjH8gFEZ//wC6u3vR0d6F9rZOdLZ3yu9u9PX1YXBoUAkNhsVdKCyLPtowoCBEhcFtEBnwH0ONJeKIxGLKaFYiIe7ieaIhPNpW4NdK2oig0UlZgLE8mMd0SglCDBKWWcqCWg1upwN+nweFhYUoKSlEeUUpqmsqZeHMxbNQTQ1qhSrKSmWB5oXLbhM/TjisNm0bA4UsklclTCBRYCNXozzjR7dfSUj6aOfB7nQhGolgcKBflSVxtcXDu4Ff1eK4GgwWYVb8FagoLUCpM4MkT/+AB56SMmGqvHAbpS9EkupLr1lWXjYhq4VbbyiY00pSGRQ1cUuP9CtZfNvkyntlNJROUmHEBi7hUuMpHD9xEsePkoRROX4SDecvoX0wggilcQxLu2g3PBY1NoRgTzOaz5/GmYZTskhseJ0azuB84yV0DEhfyn3Gu1bdcquOSdJuk0Ta7U54ispRM20Blt9+B27cuAKzClMwR07iwtkT2H8uicGQ4YqvTq9DYmFEOVJ9QQYERfJIjRHynEQm5DLUDwoss7BbjXKlZhFbTFb6KstKE8rxfTYj/b/vEjqbzkk+GyTv+XyzDE7hzJkLaG4dRETynZWItGgkLEmL2hdP47MyJmU49slvk4wX2XQcMuSoz2oOlxM+n1ONhwoZcRtsR+fFczidK+czI8r6jDC/F9oG0E+DnBKNQZ2Ha0Oq4gYsXLYKd82XcfjCM3jpmZfwyPYuDPAAHRPzmIO0l0BPN5r2H0BrXxBpx2QUzrwJNy2fhSXjHHCLQyp3RPk1316Eokmrsfbuz+AzX/ocPv/pm7FycilKTZqgmPlMRQYw3CbM37kGnL4irVI2p8/izPkO9AxF1OqfGm2X05EHH/DI3nAX+i6dRsPpkzgijO0haZeHDx3C3j0ncLF9EGFDAVyT5mJSXQ0muKXdSH3JCCiepXwTQxhsv4CLEp+qo3waWH6srwsyBwxJHNLuHHYTbDIe2ThXSbmokmE5su9wS5x6J+O4tQTeommYNqUaE8vMMEo+L51rkXkkiOBwAO3nm9DSOoRM8ThMXL0EM6aPR2FE0nG+Aa09vegd6EOguQF9w8PoM5bCUTYTk8uF4XVKbRmpzSdzT28b2s6dw/mG01rd5spNpbvxIi50BxGIacJnTXsvg1R0EEPtTbh47oxqi1eW9zmca+xA10BUaRRotkEkvpJxGLdiIxbOm4JxoRM4/+LDeGH7ERzszoC7pdR2xKuBZWMXJriqFqXlMj5Zowh1Hcaux7+Pb/3z9/Dfv3geT207hH3NwxjyTMXkBSuxYf0yrFgkzHeJGx5pbzbpY1Y1XpmVQElFJ+WtbIhImSvNw9xWRQrl3/FqhhGosKUujdJWZO7xFldi7o2fwsqb78CGhZOwoDiJ+OAFHNst5dHUjaSsYdg+ZaBDPNgj9SJj2snTqk3ny1fVy5mzOC9toE8GOpUNzsu+evin3oK7V4/HTNspNG7/OX74xHEcaZXxWvKs6k8lTAPHaP622kxqnNbKJe+Cjjk+SnmwXGh4WoiCHX7B13F1jJwjWFQkPtM1E3To0KFjFMiQ017Ciy9tQXdvr0w0Dplw7DIx56fgtzbjcN5VS+CrLij4PEd5J7mr8it0eWuCWjDzAEVhcrgwoGU0vpeJMi84IFFwkKe8IIHjOwUlFDqoL6ay1Cajnk7GZUJIywJQFgXixiGrESsXgbIAJfPAxQ5BJislv2PJJMIxLtaTSCVSWngSrpZoxR6oeJSleHGv3kjZUQOApz4wbqaFNhFI9KWEAfKO8z2N0FFoYJdVgMthFWbfDqdDyG6VZ9o2CGXEMRZBNBQBj8VkGGqrBEnlX9yKnzxZ5TeNVZIxtMmqgfuwmTWubmzCbFks3PVHA2JmKe88o/M6adq7b1crgRgZ2rsPtVCXMh7o7VJW3qfPmoPC4lJpC5Z3HCXb39U0E3wfAM2EPGht3VFSh3GzV2Lx6rVYs2wWZkydgIqJczBlwWqsvmElViysR22pF05pf8x3RhicYPMhHDl6Ckdb5Zl/MqYvnoP5syrhk8U7W3u4uxGXDm3HMWEyWoZiSAxcRFvDPux77RVsfXkLtr2yBVtfeRWvvbYPR0+3oCMQR7agGqVTFqOWX8xa9+BUVwyDw4MItJ/C6QPb8Zr4eXXLS+Jfo1e3bMWeo83oslbAU1GJSmGYuPiljE/TTGhB40FNM6HH6kPBtBWYOX8+ZhRDWSdXOxMM4kHaf6i3A6379qFlIIVIQSlcBWUwnj2Jod4hBAvGo26JppmQOLMdhzsNiJrc0g8NcMTa0dLciAbFmAkTK4v+M+faceFiLxKhMzh3oQl7jg8gY3bB6ZfFOYLoPCsMw2lhyuiWjOiZ87jY2SZjRx8a9gmDfKoFPZkEIn0X0HJkO/ZufRGvSplpeZdy2/IyXn3tHE50GlE5bzwk4bh4YBf2dWpf57KhdvQ0kSHejZ3SNne+9ipe2fwINj+3DbvOBTHknIuFt92Nu26dioIzj+JEYx/ODwlzHGxD15k92Ltdwn/p9XJmnK+8tB0nekyIV03HhMg+nDt2BC+fjiNRtRF33DoDty214cKhYzjf2I2+iANlc2ajMtOE3oaDeHFPGwZ9c1DmSaE6eAAHLsTQ75uF6qWbcPfyGtQW0Njk5SFV9Z1MVsZbdUqBR8Y6K1ymASm34zjw0hFcDMYQFAZ6oPkITu15GTteYVvIpVWur7yyG1v39yHhL0bp+EJpkyZNECzTQjqnmXDqxGmc6o4hEuzD4KVjOLFvG7azTb78ouR1C14WRvVIu8wTk27A+o99HHfdOBPz3L1Ah/T3g1L2rYOICoM92NIgadiOnbm4tXapXbefHkJHuhTjKgpQ5JFxXNKQSgbQcXQHTh5qQOOQ5LV6EabPkfqY6IPPSfGSIJ2CPdiE1kvncaotiQFUon5aJca7OnF+u4S7bxjxmsVYdPsS1BkHEDrViB5USPueiAn+YfQffAU79gnDb5qGcQvX4MbJGRh7GnHkbC8Gg0MI9TWj6fBu7GV+t7yolZtqVy9h26ELOBdwo6BI5o4ByefuBjR1DWFI8trffBQNeyTsV6Q9ittXpay0617sPtqHkKsAfn8cQyd34NSpS2j3zMKE5R/BuqlujE+exNnGNjT3ynxXKHVeYUDi0n6cPHwcDdRMmLIK80dqJlCWYbHD7C6ESx7Y4z3ok7JuOt+IM8cO4eSRAzi8bxf27tghbfwgDp1uR3tYPHqK4bILsyyFzbLMSn3HO8/g4vE92Hl6GAPZSpRPn4tVKyahym/jIclIhHtkrNqBE0fPoDHhg5OaCXOuoplweh8a9u7FqSEnMlVzML4yp5kgjP6lTAUKp67C6nk1SgOL9gXYpnmss8niQ+z8S+joapPxwwKzcyKmVSVQZmvDlt1tGIiEEA+1oeXEPuyX9sy6eFW1JfZ7qaPX9uBAXyksmRCqEsfw3K5L6MxMQ9m8dfjS3aWwxTpxZr+kvzUBe009Kqpd8HXswNYdp3C8ywnrhOW4+4Z6TCp3Is6CYV/oOo3OE6/hmcO9CKSq4K+fh1tunYkKl4xT4objKNP/QQD79vXSTJAxVNdM0KFDh453CxxYOzo6ZBGehoW2EmSGzX/xf/eRH6/fGL5i+hXxS5UM5sKE80tDnmlWwgOlsZC7z5H2XjsikkIGhsFjFPnFWu0tVkIFbi9IyESTFebbAgePuiITxXRkhPvgykLNsrJop39uLUjIgoXbLKRcqLHAr0xuhxMFfh9KS4pRXl4qRBXPUhQXF6NEqLysDBUVFULlKJP7ktJSWYjxWD43PB43/D4fXG6XMkpG2YhVFlROh00dr+cTxrhAFtlFQgW898jCQdxSo4BfREySNmoUkCRTQil1T6EBj87kKRjDQwPo7uxAV2c7ers60d/di9DwsCyYUnDatVMqKDyhbQYKDWgXQSNI+EJSBtSEuCxYeTt0BcZycDV6c+ACkAIbh8uNYCCMgwcOoKe7R4LQ2s27AcbxQQWrzugQJnviPMxZtQE33rAYq+aNQ3XtBFRMX4LlN6zFTevmYV59CQptWjugn7cMaX/pWAjhgDBfA/0yjvRjYHBA7gcxNBxGJJ5S1tvfAFXdEi9teEg9kijwUvZISNI2+T1R+3r6DsBwJDx+nWRISvDHq8T/hpDVgygSHcJQPPuv+Oe//Qv81Z/9Kf72L/8cf/tXf4a/+8v/g7/+i3/EV/7lKbx2oRf9VtqUSSAROYVTW36A7/7Fn+If/uL/4G/oXoju/+Yv/wxf+/cf4cenDWgb1rKtwLxKf+VWMs3Iaz7vkgih19ObRxqZ3mNo2v4TPPTtf8N/fPNf8Z//JvSt/8B3fvQctjaZYV75RXzuz/8Gf/D523DzJMvrQhXJMPUwtGNsJT7Gq0jKXYg6FyoNuQi1OOV/GS8t1Ysxce2n8OnbpmGO/Sxadj6G7/9sP440DyKtrMGJUyGO15qWmPxmPhi2vODrsSDRMZvqy6jm5vWcav5pB4flwzTm0iseRlK+g47wqaD9lndmB2xOL7w+P3yKCoSRLkZpRQkKXFKi3WfRtGMzdh04i6NdRnVaBueKlIyr1PRgHtIcX0eWmaoj7aq0TUa3z2u0V7Y7nqBTPHUKxk+uRaFF5qdL59B56RDOdJ/G8QsyB8dL4Kyci2kT5mLR1BpMrkzCOngMfcOD2HWqD6caOtHbn4KrvBp1M6ehoqQQdil0fs1mlpkuCty1uh2ZZvmdL7tcEi+nlHXP8ha3FHprV01wr+qRlM9XrrCzaXHjrELtituw9q7bsLQiicyJZ/Ha5mfxwtEhtAVod+jq9Z8xyNxbMA3T138Cn/w/X8ZfffUf8Ue/83F84e6VWDrRC3f0EloOv4Qtj34PP/n2V/D1f/wGvvHtZ7H9XC8Gchzem2L02CBHNhBJ0FhpokYKn19ZfVdL/ZWgz4ICHyLK+qW2biIp5ILgSU/UrqRGHcs4X86qHan2xHrJxyd+Ze1htEl7XfQAbtl4K+5ZIOE2P4tnHnsRD7/UhBBTLOHpuL4YWcKqfQjxma6ZoEOHDh2jwC0De/bsxdZt22SSN8MjCy8uavNLAW2Oy090GjhZjvX8MuTxG99zglWsu7ryj/ca5d3l3qsVPw2MpWWBJ7M0GWflKscOCGev0kjKrUj5XNvGkEA8FkOM9gniUfkdF++y0JVwuOjiF3+vk2dD22GVRCrGmhO7BKImdCEqHNKYIc/z5hFT/JLPL/5OpxNOl1M7+97rUWfO+wv9KCgsRGFhAYrk6i/ww+vxKIOK3KKgFj2plBIE2M0WeOmfmhOMStLlkXBLJYwihiXMscfhgMelCRa88tsubrk2SUoY8aTkLWfkkYIfss7KBgK1MYSY5nA4rI6QDIUiiAjxvG9qM3DhYrc51YKGC2LtOEumT/It4SttBF4lxyxQVSdSFvl10ZWQd1dcRyL/jB7zNBbGeje2Wy7aRy7SWE10qo5bS8blPosZM2eiuqJM8qbl4O2CYfOrxpEjx7Brl6aZMGfefCxf+cHSTMhDpTdHKumjf+egyjQ6gOCFQzhyLK+ZUI/pi+diwaxK+KVQuGKKdDfh0sHtOHa+Gy2miahccjc+fM9HcP/dt2L1mhuwau06rFm3FPOmlsA11IXBrj4E3dUomrIYddRMuLQHp3ppM2EZ5t3yMfzGx27Hpo3rsWzFaqxcvVajNWuwfMVizJtWi3EFdji4esvhjZoJ0v+mrcSsBfMxsxhwiVvy0CajtPlIE5oP7cALLxxDc9wC98SpmDx7HIznTqKvc/BKzQTaTOg0IW6vQdnEmZg3cyLq6sajqqoaVTU1qBSqqpmMutrxmFEVwFBHCw4c7UfWUoqyyVMwY/5MTBA31dU599Xivno8Jkypw8T6QkSPH0HHuXb0OSoxacO9uPX+z+ATm1ZLeUleV63J5Vto1XIsWzgFkypdiJ3airMH9mBvhxmZsiWYuvJ2fPyem7B2/VrMGe9HeeQsLnUnEDbVoXjW7fjMb23E2kkyRkX60b7jYexr6MOFRDGciz6F+z96N37j/luwdPlqrFi9RmiturKsly1dgGkVTpQO7MKhg8ew9UwU6YoVWLZ8MW6YX4dx1VkMtzbh3LEzOHcxAE9hDKHoME4evIghz1xMKLdjibcJh1oi6I0Vw142FWtXT0BVgYxzUhf5dqaECEKB9lb0dA1gIOuG0zGAvvPHcODFIzgfTMI+dR0W3/cl3H/Xzdi0genUymcFy2bNKqxcMR9zp1Wj3OOALcdRMtzLNhOOnkZDnwmpicLo3nEfPvuxTVi/TvK6UvK9aiWWLVuAya5hpC8dxNHDR3BswIusyYI6YxNOnDyHM+3SEYqX4IaPfwz3fOJezJk0AZs23YH5CxZh0RJ5fuPNWLl0IRZIGqqKJA2SQfadTCqAjmM7X9dMqKFmwjwsmijjulPGL05bMugbXRkMtF7CpSPn0dkdh7NU+lm6Gw37G3EpOwm1q27DrUuk35la0Xr6EI52hjFkdYG2CPoPHkJjmwWuuTdizcaFmOtpQ9uJg9h/NoSAqR6zbvoQ7v7s/dh08424gfnN1fNK1vOK5VgypxYTy+MINJ/C4R0n0dSTgm3KKiz5yBdw94duxx0bVml+WN70s1p+s7yn16Ag2Y2eI9tw9HQrOqwTULPgBixaMA2zK2U+jV9A26VzOHExjP6ACfZoI4YHWnAuIHNh/corNROkMbANWGTedTm9KKmQNE2bg5nzJT/z52POgiWYv2gJFs6bhMncOtDTikunG9HVGwVqpqFiXBWq7NK/aYCx6ywunshrJlShfPo8rFoxGdV+m7K6nwoPoOXQazjFdhv3wl63XNlMWDbRrk5GyGsmIBlAZ8MenNy1D6cCTqB6HmqrSzF+cPvrmgnTVmPN/BpMLbepUyvozywTZiLahlPPP4EDB6V/xH1wz7gZq+otmJA9hxd2t2MoVYWKebfio7/7Wdy+8WZsWCFtUJVtrs+vXo3li2ZhhrcP6dZ9eHrnRXRlxqN45krcdcMcTJsofcQcQOP+g2g834ehUBBFVVmcONSIiz1WmCVPd6+T8aLcqbaiqL7QfRqdJ0dqJszHrbfOQqUMjlZxI38fGLCtUDOhv6cXe3a+hvPnzqo1K9vo4kULYLE73pAfWRbqmgk6dOjQ8V5iaHAIfb29oLFDs/oiITM+J5wcF8JLnpEbydBdC8oPGfEr/OXCUf9oQSCjrvzFeLShXygjzGCGogzaQLDAZrUrBphfv5KZJNLGtJDcC8uQBL98CmOd4WkGtEUQRiQaFoab2wFiwlzHkeaeYnFD9tgiDLTd4oDd6pCwrTBZZckhYWdkxspIvnlaQ9ZkVV9qDEaLTErcB6tpQ9ioHeCywe6Wq5N++eVGm+ysski0y0qJCxSe+R0aHEBvRxe6W2Ux0dUta5Ugz3aEIZmCXVLis9lR7HSrq9tqg5faDi4P3DZai5dFl5Bd0uBQWhdmON1OeAu8cHtlUWnWvpix7Mxyb7Zq+9itdgnL7UaBzw+/rwBeCc9BIYOki2r7JJu4p2aC3SzPpDxNmXSOeJ9VRIv9JAoWtE2feSJG3+evo58RDIBCoLdD9Ps6Rrc5nqdOskm50Qhly6WLysKzJnR6h5CoGJvaNkPNF9a91BOFMR9UMD8jS3D077cKrS/Ljb0YvgnLsGj1rfjQrTfjQ7fdouiuW2/DLWuWYm5tEYpygoDLVUi/0q9MviqUTl2CxStWYY0waTeuWjaChGlbPAPzx/kga2QleLvsfzT4ZVVWj9JdFLPC6KzSgDOBbjTvfgV7Xt2FkwNZxB2TMK6uHgvqbfC7DG88Ro/hGxywjFuOmXf+Pv7wr7+M//eVr+BvvvwV/K3Q3wn9/T/+Gf7PH96NGyaWoIhn+wvLYnHOxMybP4sH//Gr+Mt/FDc5938rv//un/4Rf/p7n8E9c52ocqVkvJJxzexC4YwbMGv1YmEi5mPlkkVX5P2mFbOwckY5KiTPVumj0iUFJphqJF23/y7+5E/+AH/8v38X//dv/hR/8tt3YXW9C+bQGbQdfBov7jqLY7RLLv1cgX5NdpjLZmPakhuwatFibBgRF+nmNYuxanoZphQZlTbDyHJWNloMTnhm34ebNm3ERxbY4ex4Hi+8vAdP7e9GNEktLgO8xSWYNG8mygtkXA00YeDkVuw41Ylz4XSOcczXTRKZ3gPY9+R/4ztSVv/yjR/gqUMXcD6sCXA5ftgLa1A9dz6Wr1mC1SuXYv3KfFqX48aVi3HjksmYUelBgWXsxb5Kv1HGb48wcZPnYc6M2Vg6dxaWzp+N5QsXY+0Nd+K2G5Zi9VQXvJZh9J1rxLmTFzEUicnIQ882mB2VqJm9DIuXLcUDH70H6yQdt9+8HncJM7iSdTZ3ImbXuFHouHLEuyYk6KzRBjgno7ymHtNr7SiwtqPt2GEcfOUkznbGYa4aj+pJE1Dik3ZfXY3qCTWodMQQOLsHDQd24ERLCP22iSgfNwkzxjlQ7GKgzLMZRksRSibMxdwly7Fm2WKslzK7XNerl2PDkulYNqkYVV4KsjkfCxnMsBXUSF4XYvHKhZJP8TOivG9atQjrFk7CrHIpb8kCbemwhAgKRzIZC/zj52DBHfdK3czAhNApNG99FNsP0Qim9DFxM9p+gsGQQWyoE+f3vYwXHv0xfvDo83jsQB/CllJUTZyBhcvW4LY778NnvvhFfPH3PoqN8+pQmQkiGr6IlnZh+gckEEnELx2NqflklLbrcsAt/d2QTCDW2Ya+ri4Ma8WmtjqYjTEg1oy+7k5c6BeOUgYSj88DX6FXjfls36xlCuC5PlLji/jjqS6JofO4tPdJvLy3EUfbpCxdFahfMAN1FcLg5vdCGL1wlU7BrDVrZJxbgBvydZKvlxULsabei4ky0FFD8HIBy01WCtDiX4zJGz6OT946DXOsp9C09xk89JL0ma6YzPsf3DnpTUPKg/XgkT4xd/5CLFm6AqvX3qAMn/JDyvWEVPNlaK1Ae8Y2oGsm6NChQ0cOkUgEp8+cwY6dO9F04aKS8jqEQftl4PpAU/EkvTWouZKLGcWtav41zQROjDJpc/KQq5q4qTEg8dDgGI9G5FYFg3DFVL0kA5G/0q4CT0OgwIGrHGoi0FCZ2i6RSysXNTTI5KRQwCzMjDAh/DrCbRGcCyi+oGOlFm2SScpgUgsmZQtBwqMmQDKbUvcJWZiEIyEMDw1jkGrdg4PqC3Y/T3To7kFXRxeCQwH15Zwqiy6Z9Bwmi1osME6HMP8umYMcVl5lseNwwO92yzuZk5hmMvf8iiVuJQmaSqOkLSVxR2MxpaWg0in5UF/t6YblIc8s8szhsMPjdMDrtMPttMliygmvxwufTMhupzAfsjCixkeGG1glTZqaM0krA4ZH9ecM64TPVP28FdJCePvIh/NGaIIF7R0FKjwmMpWIYc3ataifWCezvfkdxZyPmkdv0n7ItBkzsGzlKkyeOkUJFX5doar5TWomXFSaCV1oRRVKJgkjMnscJlbapX/IYlwoY4gg0NuIM7v24sSZVvTyNIf6nGZCizBG3UDAXITCIh9KbSGEAr1obunApfbOHHXgYns3WjuDGE5IvG5h8iVyxj9aM6Hb4ICtZDyKC/1wRLrR39WC5rNHcey1p/DYj5/Es6+eR7tFmLRl9+CWO5dhXd0ALm4/iNPNQ4iOsplwsEvyUDIXUxatwu3Lx6Ha71Sno7jdQh4hlw0uqzDInYdw/MgJbDsZhNFRjylrlmP1TcJECONSIG6pvaT5ccDlkH6aaMaxLftw/GQH+k3SF2smoJC2acKd6OB59VY7jp5s0PLe1oGWngF0RAwYaNiB9oYD2NtpRqZkHibPnIm1c4pUWaRtHjjH18HV24RoywWcbW3GmQ67MB81GFdtxfCun6u99E1hWesW12FiQQpOYwBNlyR8Vb4jyroriPaOQRiGD+PwidPYeTqKdOUKLF86FSumFiJjdKC8VMYTdwwXpG00NneitbUHPDYz6ZuLecvm4sM3T0Sg+SLa2lrQ3duO1mEzYrEszNkYgmps7EVrwx4c3vwd/PQnj+HRXcdx4mwM3mllMKWC6NxxGC3BONL+KvhLquFNDCLY1ynplPS1vZ5WRf1xBBIWpWUmQ6lqu1ec5tArDKtX6q/EhVJXDP39EndHD9o623Hp4nHs374FO/acknYo80TtSsyZMxFLijpxuqERDW0yz1j8wvD7ZHxOIdAt7bz19fJql/G9taMTnf1BOHyFasyUYVcqJIiOo9fQTMgNW1mD1FGoC9GuEzh5qR3NUu49Uv7BmBs1SzZg5U2LsXS8HX77IMLhITQdEYa1uRU9PcIEJ2VOmrgaC9ffiFtn+VAeasCxQ0ew7+wgAmkXCiqKUFBoQkzmpM7W9hF1LOXY1o22nm4MRPvQ1iT53CPtrTeClK8MBSXlcKcjCPXTz5Xl3dIh/obi6OluQ8+pnTjd2I4O60TUzFuLBVPKUVfkgsUhfdkaBIZosLEZze1D6BmS+ddVgpJpqzB31uuaCVlDEqE2aWc/+yq+++/fwjcf24O9F5KonDgZkVAPhgMh9A30o6u9Cc0Nx3Bo70mcvxSVfjkDM9bcgMVza1DLg4iyccSomXBS00zoz1ShYvo8rMxpJlhY3NkEELqAnk7pf+eGEB6MqA8RZq8LiSjz24uOphM4te0xvPD8Lmxjuy+ajnkbNmLlvCLYTm/GqeZBtCSlr0mbHO9PS1sdwqVLF3Hx/FEcfOERPPujH+PZoz3ocdajbvmH8bFP3oRV1SF0HHwV2471YSAu83xhEapqnIgHpK5bWqV82J7yJOXcOYi+tgZ0tDbg5X2X0ItaFM9cijtX1qDYJWsVmxfjawwYljpoPN2Es83d0qdCSDpKYalZ8mutmUCwj7ncHkydPh038bjZO+/C9BkzYZW1zFh4tzQTON/kwbBIfKYLE3To0KFjBIKhEE42nMK+/QfR0dWtGV8U5vaXgYs3xXhedbi+OpQP5Z9XWWTliA8pSOAtj3DkExpF5DGOWSFuCaC9A7U9QP5RyMA9/vx0l01r7imAIGPMIxdT3DCcpTtqOshLMvKy6qNRQ25t4L5kMvZk4M2MlHGJQ4arBBQSdv4LOO+zBu6pTSEWDSM4PIyhoSEE5BqRMkxQaCDpoJV7CkDIrBf6PCgq9MHncssi3KXsFTBuB794q6/ePKXCqH67nMJ4CPNvlMzRuCNJGZi0WGE0c5uFWX0lpzFG7q9UyZW0ats3JHNyTUt+0xSopFJKLGOVdFADgVoOTptVbb2gxoJDndZhUMdQco+wKjlJB/dwZyX9GQk/Le95CoWKSJXsWyGCFSmXt0NX/rgm2A5CwWEkYiGs37ABU+snKa0SVvc7Aeub+6vnzF+AFatWo37KFHXc5ptI0gcWqqojfQg07sPBwydxuEUe+CZi6qK5WDinCgWyOuMiKtx5Hs37tuLoOWEyUIXiSYuxbG4dplW9Pm4YDXGEe5pwZsceHG9oR49LFrQTF6HW3ANc3IWTHXEMDvdi8OJhHNmxBVue34wXntuMF+WqiPebt+CV7efQknCheO4EFAlTrsScSphwEef2HcKBXefRIe042HsBlw5vxa4tz+CFZ57AM088iaef34tjXeK8ci7mrPkw7v703bh9TSUKhk7h0PP7cLIlgLivCjWL1qA6dRHxhm3Y12kT5moKxs9eiA1ziuGzG9XXVWoHaGOAxM/TYFr34vDho3i1IQyjYxzGLZqPxcLEFMt7Gjij+jTdq+RCGKHweYlzN442dAnTI8x1+2mc3/citr30rMr3z3/6Y5VvGhh74pGH8dIre7G1zQ9D1zGYe05hV7usVYvmYeKchdg4vwgO+ZnOyn+mYtTWmGBI9aPpRCM6L51HX9iELoOMO41P4MylITQPST8fbMSlY9ux7cXnJL5nXy9nVdZSZs/txas72+Gt6EVz2yUcPR1AumQZliydgVXThGGWfJg8FbB6vSgJNqDtUhfahhPaiQrOaZi8aCVuv3klJhRn4UAEw1K33cJYH92/Czt37cXBvduxUxivzU88jkc3n8DZcKEwSzdj9ccfxKc3VaJ66DSOvHgETYEoAsEe9J7Zg0PbnsPL+bZwOa0avXBwCG3JIsykzQ83t6hJeaTi6D38PI4ePYPTPVFEJJz+5kM4vHMLXn3xebws9NLmp/DcY4/ghZ0NOBnwwFU9HyvuvBe3rapDffqkzIOncap9EJFwL3oaj+AwDWRKeb2Ujz9Pzz6LbfvP4Vi8Fq6iCtR4pXzSw2jc/gwajjXi/KDMFeVzMXXOAiye5ENBTpiQaxJwGoeQDLTi2IlWNLbJHJKQcddRj9nr1mPd+imoLbDJOO1EeKAbXceOo+lCJ3qjSaRsxShdeCtW37gay2uycPcLs33gMPad7cFQeAjD0q4adm/Fa5LGl0aX2+Zn8cpr0veGU+juj6L32Bn0DA5hINiN7jP7cGS7lLfkVfXDPImfF1/cgpcO96CxMwxL11F0dfWgxVyHyjlrsWBqBer8Mn3IHOYpKYBV+uZQUxO6+gMYTsh87SqBf/JKzJk1HbMr8tsceOKABU5rDNFYWJjoVvQ3HsCRE6ewY9s2HD2wC/t3vISXn34azzz5KvY1hxEpn4/Zq+/Epk0LsXgyT6KRQlQGGBvQLO1s+8lhDKIUxVPmY/XKetT4beqUJoPMoS6/S9k6inS1Y2iQJ3Qck3FjD47s2YG9rz2PLU8/jiee2YtDzUkYaxdgzo2fwIc+tBIrKgbQu+tJHDxHGxBhxHrO4PyhrdKHpIyeeRLPPPIYnnv1CI70O+EUf/NuuR93fvIB3DnXi3GR0+g+ux+P7+nAcDyA6OBFNO6XPsB62cyyfU7qh8R6ek5+v4DD5xvRKvP+ycMtCBuq4Ju+DB9aNR5lbjPSZgfMpXXwJ3tg7G3EsaZhxNiejD6YK5fi7vVTrxQmdJ1Cx9FX8MSBAYTSJXBOmI+Nt81ClYT1QRMmcF5i30nEY+jt7kJHe6uyz0Me3uN2q7XaaPDReyJMmDJlii5M0KFDx/94DAszfOTIUVkYH8Hg0LBSlbe+ia+vGp+ZH17fOjSvOf+c/S4P1dpYToEBJwT1XT6dREYmEn59VqQYZgoZxK1ipIUdllsy8TZuXRBGPqNW//xiRONG2m8KHGgUSh1vx+0BEi2FCMJCyzsKH7S5hP4plGD+5I0sUjNIKs2IGGLxCGKRCOJRSUecSstk2qntYIdPFtpemdx49CKFA36fV012Nm5DEIfME09YoBCBQgWeJsGjxOzC6DtlMaaOv8xqggTGbZd64KkMFB6YJc0UJLgcmhBCvCGTSqmJjadCMDw1p0o+simZFzOajQbGazea4WF6JH00/siTIpg/ghoOtLwAyXNaAqAQIS31oQQJkjsKGnj31iHl//Y8CrS430wArNtQYBDx8DDW33gTpk2pVwtIydHbBrPOpcGFpmZsf/UVHDl0EKl0GsXFRao+fl2hqlwY5URwAH0RI5KeWoybOhfzFs3EjInF8FAjSOokGRpEaKAPUUshPLVzMEMY3IUzqjCuWMqG3VeFlUYyKgxFTwAJkzBTU+aifvZ8TC81ocDMr8/jUVxVgcpi9hFZjOf6zGVyueB0eeHyVqCqfiqmza1Dqc0IGyvWkEEmGcJgbxihmPS78bWoqihBsc8hfsWfxw9/cTWq64UxWHUrbr77PnzkvluxdpYwfW7px+EAetojyLrKUT19NmYuWoKJniRcPOayYBJqpoq/+bOwSJhAl1X6Qy5PCiwj2ioJdaM3mMawpQq19bMxZ8lczJlZpVTBycRc9qKasbhPBdDbEkTc7EfxhFpUlvpR6HFoNlhG5JvOXS4n+kJGVE9binG2QYwv8yLin4Ra+T1n/kwsrffKmKMJOKg9ZSseJ2OOGyWGOFBcKkxoEWywY1JpFPDVwFVWh7rKAhT63XA4WEYjypnEsnYWSllXY+7iElgsPDqjAuOnr8DyhZMxs9aj0pVhXHYPKmvcSKadsLjLUD1hMsbVL8L8BbOwdPY4FNVOR83ketRXFcpY45Zx0QRTMqK0h8KRrDDMJSibNB9z19+LO+69Dw/cNhuzqo1I9A+hvy8Da8U4VFZXoKzADY+Uw+jyYdmo9JZMRs3EKVg4rRQ+J7XKpMylXqK9LcK8ydhdNE7aRDFK/A4lhKXxXmW01y5pKqhE+SRp16tuw40f+Tg+fOsSLK+TMTwxgLZhaeEeaRfjKlBa5FO2dRjv6PbJ397iKlRMWYhpdVIOXs5VSUSHBxGMSPGVjkfVnJWYPmM65tZKGNI1VH3lYLIZkJFBPBY2w+EpRcWk6ZgwdxVWrV2C+VPKUGY3S3gOZBMpGJNhZNxF8FROxoSp87B43QYsXzIZE71pmKOD6BlOImwuRllVNSrLi+CnwV6mUcqJZZUnCkM9/kKUSrmVSzspkLHTX16Okhop70KPzF1v9KOR9MOSWlRUVmJSkQEOfzFcwjzPmLcIcyYUotwlZc9tJbZCuF1uFDn55b8E3ooJqJsyE1PnLsXc6eMxoUjyzXlLysFolXqQdllVPQ610r45BiA2hNhgr4znQxgYDCCYtMBcOFHKZS3W3vkRfOiem7FiSinKpU+yg2WzaaQjQwgGQhgwVqCwbgZmzp2PxfPGo9Qtc6QaK6QcnZLX8lrUTyxBSYEPbpn/HKYEEtEQQpE4kgaZs6soELsJ6z50H+67bz1WTCuGLx5AqKcTIWs5vJXjMa6iEAXSph0OKRNPgQqzZsoiLFh7O26575P4yB1rsGFGEQrsMmuGBxGQdHXE/Ihl0pg9ox4FV6mXPBVXV6NswiQ4jV5UTZiNKfMX4oa5ZfA5ZG6mFNMkboql3RV5EIt5UCbj3vjJMzBp1hJsWCpjSqFNaYVxOZUN9yujuK3JcpTWzVRhrVk+EcUS1hXj0wcAnIv5Yai9rQ2PPfww/vvb38JzzzyDImnDM6ZMgln69uj8cC30bggTRvrnPYkrAJ6F5fv+97//2KZNmxZS3ZMWwHXo0KHjfypaWlvxk5/+DE88+RR6+wdlIe5TFvIvf1a7Csh4vBNhgjYya0wr1emVdgIfqs83skiSXzZ+5SdbSCY+FEQ0GFAGFdW8Kswwv9wzDfy2zq0I9G6x8khIs/rirjQK5CFV4ZWgQBabdmGIfC473Dx20UL7CUbFdJMBT6eSwpjz3PC8doZB7cePxWThwffZpNJO4Fwj6wMtTkkutxZw757VYlPpoa0ItWCS/Gm/xZ3EzS0OFGArYUJeM0FWV1arxMnTKHLCBW5voIaDg9sxcsIEi1xtVOk1WRCLJzAwPITu3j4MDwfVbzI8NBZJppfpIttHoQgFHVaTVVuw+LywC9ORludhWaQOhiLoGBjEcDQBHpaZEGYhKdeMvKdwwUC7FZJPycJbANvNCHpLfgX0pjzlBUxXQrO9oRwp0CJ2R0sTgr3t+Ov/9//wkXvugVMWbSMX7m8VUvSwS9Q//dkv8K1/+ybaWlvwkY8+gP/1pS8qw3qUX/3aIptCJhaQvibMX0wKwSJMiNcDh9OqhG9EJhFFIjQgDGJcVmAOccLTSWiHRNr6iHLPpCJICGMQDUWRMjlgdvmlT8uaTZiGaIz2T1jD7KNXATu60Q6bxysMoBvkIXJJkD4VQzw0jOhQGAkJR6uSfEjU3DHBaJb+Iv3YKgt4m0PSL/45WqQSYUQHhHGJJJGxyTtfISyQcYV54q4kqxcOtzAdLrMSAL4xffIkIXEHQwgGU8hK3hx+n4yddvXFSrxc4UflMRNFdFDiDErZcUxQDt4YsvZI/jNaYHAUIDZwEeWlhWi+1I3CijphPH3CZHPrl7jKeWf/pHAlMdiHUDQtdSLpsNjhtIQlr8JgJ9TIylRoHkaDfUqWyEaTHZ5CA9KJuORN8mUrgNvvVsfx5cG8IBNCZCCASCiGlESeMVPo44HHY9PSRbs2kWHJaxiBUAiD/f0YCCWEaZOy9gozW+yGT+qUgla7nQZgU0hGg4j0DyOeyuSEN1dJbe5hVphRu9SRl2WeSx7HhZQwUXFpu5G4NgarcK4ISBIoYxu3h1nsTlhp4FYYd7OkIUPmkSeQRLldjm6vWmJqjDdZpO17i4U5lHFayWalTYcGJf4AYkmJx+6HnW2XeWQFjAAFD6kk24S4lUaXEqbXYJGy9ssY7dCExfSSScYkTPY1ae8SpkHGcrZXu0vmKBq2SYWknIMISfmmc4Pe1etZwhSm3yLjI+cZhENKSJ6SfnZ1P8qTGgcoSLUhIm2K/V5+S106Ja0UbDGxKoSUMOfhAQmagneZ2dkHPYWypnDKXCvO6I5B5sojK2WQjLAthWUuC8hY2ybtxCblIfOpywsvDRN7nKq92LnVieUi/rXUSqqTMsZImYdDKUmT1IP4cVMTgWnSHKm0KSF9QuZK9tlAEEODA+gfjiKSlvKQ8ctf7EehtEefxy19X+vHGQpWA72IyDgRT6lgGKMWrmRAGTGW/PGEDpv6aEAtQPFHJzL2JaUPBIclDGnT2lop53801COZ43m6lM0i5RdFmlth3DyBRNIiec63YW7tSMr4HOyV/s41jlnWO9LO/AUu2CRyxq3SKfGnwjK3D8cRz9qlvUh/K+Q2SpZFLsoPCChMiMdSOH/2HP7zW9/E048/JuNuAH/213+HLz74Odi9/isFvgKO245cHxoNjhP9MiY1NTXhH/7hHz731FNPvSSPaWkmIiQrHjWdqBBH+uc9SRcm6NChQ8coNDU347++81088+xmWaykhRHz5Rjpa083nBvfiTBBMdmySOEylwIFsr/kHZTNAzLDmZQM2BnYZOYzk3OPx2UxEJcJXhaqWWHMheNTpxJIGLFEAqFIBJEYBQ0aY2/kl3fOQgxX/nE7ADUQHMJReIWxUMIEMvE0okgGPB6TsCVOYfCdDqf6isVFp/IvYWrHbTHlaWVnQNNUSCDF0yZkBqfmg9pWIe4t1HxQc4vMZgLaarDR6KGEzXc2qw20a8BtFixnbt2gYUiTrIqVFoPkSzNaxXfiX9JsFb8ULHARzLxzr3IoGsGgMCj8AsLjKxXLoMqVGhkUIkhcstixW4WxcMliw+FQX+0TUr5KmBCJob2vH90BWfTH04gpgYIsq8nI0L5DRsKRfGm5eCtg28nNx8zGW8HlKZyxvtHzSEECQcFRV/tFBHrb8Ztf/KIw/fdj3LhqVV9cWL0d5IUJD/3gh/jKl7+MC81N+ORvfA5/8Md/hJrx43+9hQkEm5F2uQwW+8jiZPO81vs83uAudx357M1grPBHh30tjPRPP/Q7EmOl65rtJxf3SPdXK4M83kp6R4JhkknJW5Afq/3l8zMyfPp7q/GN9sPfzNcVEAd0MzrskeWVz6vyLy+UEFCeKLsuuXdEvszedtnk/OfxdsK5HIZ4fOtj3ZVpGCv+0WnMg26VsEpe8p5gGb6ZPI1MM9+Nfn+9wDhHxjVW3sZML2m0Q0E+37zwdSZNs6jauoBrBMox8nVyrTBGxjdWmoiR7tgelbZiLh6O+a+/e93/6LCvBuV+VLxj+aVAk/34zWKsvIwV7ptxd7Vy+VUHl3GxnDDhv/79X/H0E4/JmieAP6cw4Tc/f12FCW9nPNChQ4eO/3FIJVMIycAcFcYyf97xm5tyxhqm3xxk+oaBlpYpPWA4jE4YahpkVAIFA3UNhHKCBeHy1ReadCKCrFxNwsgbhXk2JpNK2OCymOC1WeC1C5Mu/tPJuNoOkYwL8ctOkow2v5IYFTPPSZaLFm5t4GRBjQAy63xnJQlDb5PwuB2CWwu0LQJuZQOhwCvk44kJ2r1X3rnEjVPceh12+Gg5WtLBUxg8DlqNF78eza/f44JX3rvsVjgkfBK3N7gcEgaNtYlbCiGY71g8LhOokFzjcaafxWRQdhEyMnNaJL0+t1fbusB0iH9arabRRabB73ZInF4UFfhV/C5JmzrVQcrVKOVJS9RU4aY7l6TDkJXyyErYUt7qrHVZ8WhbRaTk3i7x31jPr0W/xM9Y4IkfJim37p4edHd1S/pzn5HeIfJfk4iR97/20KpdMTZ5kr8r8Mve5/EGdzka+ezNkPy9AW8lHPm7DN6/4X2ORj67JsZwL3/XxNvJN4n+lPaFXK8myBor/W8nvrHCeANyz0e6I41E/r3yL32HxmKVrZcR79R75Xrs8N4Myd8VeDvhyJ+GUc/fLMnfZYwVv/yNCbqlPQ5Nq0yjsdxfM0zej3h+vWl0XPL3BoyZXqGxwOd597xSCH65rajG8ubCyLtR7nLPR2OkO02w9Xo8V757HaPDvhrRnfxdgbH85vvxmyX5ewPGClf+3oDR7sZy84EC24OahtV/ly/XE7owQYcOHTreBPjFPi4MK7+0c3Lll/43h3cwNdHrSO8jJwWjTPMywWuq/pQwZ4UBFuZZrjZ57rQY4XdYUey1o9hjg9duhsdmQoEwxRUlRagoLRQG2Sl+M8J0xyV/KS0sksRDLQClqyAMO5lObm3gSRAStNIUUO+EoeZ7JcyQ33xOwQIZcgoECoV5LxZGvdjvywkJ3EIeFPq9KJB7j8MBt9UqTLpN7jUBA09V8KrTFZyK8fd5tKtXri6XHVZhhrm1gQwztQ4SyaTSuIglqGKZ5i4JgUkyYNYWB/KbCy+Xww3uE7eabeo4R2ojeJxuuB1OZUtBGbI0SxEbJIxUHIl4SAllqFrstluUloaXwg2zGWZua8jyyyG3SGhbNN5zvNVmJeVFg5kUhFF9lcdDKmHCuwAKVaj9okOHDh06rj/ewapCh453HbowQYcOHTreBMi8poVTpeq+Uiu8zgwkQ88TVw7C6ypoGgm5HzKCk7lXjLAho/YM2k0muKwW+IUpL/Y5UewVxtxhgtOShdMKOG08pcEAr8sGv9cJBw1YCXedzSYlsLTaoqBtUxAGUcLjnlGepKBlV7jwrORfkcSZ5QkJwq1zu4U8o5odhQlOm0UZQPS5nJpAocCHsuJCVJaVoEqooqRYfhehtLAAxX4/inw+FPi8KKD2gNulCQ+ouaC0BHjqhESRSqrjI7kPlUwwy5/GFs0WiyIyydmsEdxBkRDi16uk/JdIZpBKc98ujYvZpbCMynZCJBJDLCphJalpkFVlmqbBOiGDKQManrRahbgLRPJpl98sV6fVqvaJmiV8C6jBYJJ/LBxVQO8d3kZ0eSEYT/BI0jaG5PvdALdKpFOaYMIrdalpR6ifOnTo0KFDh44PILhV9M1AFybo0KFDx5uEMhAonL3i495D3pF6AFdAfmoCBY0J5lYH3pP5p30DtzDyHrsNdpM8yyaEkrAY03DYTMrIlcmQFErDZhMG2cmjtYQZF7fptDDXmYRchXFP0s6Bpo2Qi1IJNJQQgdKNLDUaaH09pa5a/EbwpAiLMmZoUlsheJwjj3ssLihQQoTK8lJUlAmVlqhreWkxSosL1XulsVDgg8/rljRZlbCCWzAiYRqDogGusKRPswNBy+O02aCs0svVZnPAZLYhlTEgnswgkc4iKfcUJCSUvQYKSSRddocyPhmJRtHR2YG29g70Dw4iEo8ixhMwsikYzQbYHBaJQ5hvSUMqHoFR4uUxmdoRkkr3AbQjbsqydlg6HxDu2WBQQjGS+qn+f/fAI0A1YVvugQ4dOnTo0KHj1xa6MEGHDh063iRCoZBiGZU44U3yjvxCq77S5m9G0zVxpVvtiy+FB/SnCRHy2wxompHGCMnA074AVfdT/JIfiwkjnIFVGHC7vKM9AJO4zaTiMGSS8DhtyraBx2kX/xKWPOe2B2VfR/xxe0c6SeFCUhjzlBJbGEwmjfilW8goTDZPX1Ak8fI3VeoJ/m8y0NaCFQ6nAx5qHnjc6nhIHglZ4NdsGfDIK57cwJxFozFlsbqntw/d3d3o7x9AKByW+Kn9YFbGFZV1aItNGUt0utxweWhJ3wWjvLss8jFSrYDWD4SBloeagUhqM/A0CSOisQT6BgZwqbUNzRda0N7ZjYGhIYQjUcRiUcRpS4KaEKmklElCCRao/UHjUBYJ00w1EUaWyQlYFKkHb5Lyft4uxK9qGxLWLyGtzWhgndLmA9uSDh06dOjQoUPH24UuTNChQ4eONwF+yXW53blfb40JI9PG4xdHkxbK2GHxaf5NXoCgMX/adSSRbyZzrLQChJknQ0/2Np02CstqFZ5amGejVRhIA5LxNBKxJOLhGFLROEzCVLotZhQ47Shw2OAWbpnWfR1U8ycvrjQg0kimU+oLP89nzgjDnuUpDlY7zLkj5Sx2uzDr1ATISN7Ix9tgd7jVEYtWm0PSxq0INBqlpY/GG+0OChjsQjZYLEYkhHHv6u7BhdYOtHb1oqtvEN39w+gZGMJQMIpwLIVYIiOUVtoHyTTL0QSzpMMh8bjcHnU+PI0zasINyYiUDesukUopA42RWBzBSETZV+CJDRQ2hMJxdHT249KlHrS29qGrZxADQyGEojFljyGeikt8MYkvLsWflrywXIRJzySl/FJKyPC6gICk1dMvJ3Er6Xu7kNqXf2kpg19ONBpJYpyU8+iaA78c0qWkDQE2IcdViKcB8sg3tglux1F9Ue55tNhY7vNEfyS6U1uVtCivAOPne7pzCrlGEMNgvLRvMpZfgv6ZrrH88zfzReHYZf8MS54x3NHpHUkMj37zab8aGD/Dovu8P6ZnNMYqL/obK+iReRqZFtYTwxldVxwCxgK3co3MJ8NR5Sl0rfoeTXTLeJmmsd7nKZ9OFQfLOZeOPJiefBlcra6uVddvgDjM5zFfVgzjivomcu7y7Szvbqy48vmkOxL98Dfd5/OZJ743y9xhNgrJvRpzcuFcDXRzrfLPx8s85fNBop+R6R+L+E7lX+hqY9+1+gvDGF13DGd0O7oW5dN+tfyNRfRzOa9yzeeT6RuZRt7zOd9fkb9cGvmc4Y3ME4nPRtZ3vgzyaeRV9XFOV3wv9yzvfJ5HhpVPA/2PHBfG6rNvSCeRCzvvjnG8ATk3FmlXdHNFGkdC4hwZlsqjPB7tTMe7g5HlynuSfjSkDh06dIxCQ0MDvvKVr+HFl1+Fx18IpzCu79ToHCdTzfbCyKFYg3qq+FKjYtLT8iAtEyQpw60N8tKYzcAsDK0tk4ZHZtNCYdB5tQjznInHkEomYJY02uxWxeJGYjFhygMIhEPqt4XnYTvsiqnmt+tEKqGOceR2DouswqndYKbmgawGmE4aWOSXfZvFqjQNqEngoDBB3FGYwe0HtHNAQ4s+rwc8QYHbETLCuCckLdyiwG0SZPIp+CDDn5WYyeQHhgPo7ulDd/+QpDOpjoTk+iUhaQ4L80+ZicvphFvCNUsa1JGXDEfcuZwOJUQwS/6NsiqiVoQy0ij/UkqIQM2CtDr1IRgKYnCwHwl5pmxNiLt4PINIJKE0FTxuB4oKPSgscCmbCSxnnlNN69JBcTcYSQsBoZRZndcNo1XVTcbwNowZvrHa3xIuC5NyC71rgdoiQ/09CAgtW7Ycd997L9atX6uOwpTqfluQolNHQ/7ghz/CP/3DP6ijIT/12c/j9//oDz/QR0OqLilIhAYw3NWKnsEwAgnt4eUqE0cGo0X6kBvuwhIUl/lR4JQ+k4ohOtSD9i5py4NxZYE+H54G+SF9xWSxw+YWPyXFKCl2wiVlyXrkcWgsVxpTTUYG0dPago7OPvQFIoglpZdKe7M4vPAWl6O8ugrlJQ74ZJVMAR7thOSCV/7T0UF0t7ais7MX/YEoItLm07TyYXPB5S9BUWUNKisKUOZU3pCKhhAd7ERL1xAGgjQ0e0XCBZJn9lurEw5vkeRZwpDI7fKG8efrm/k1pGNIBntw6ZLEPRxFxuqAxT8OFeWFqC4wKffyB3BcCLShtVPSOhhTHEDWUYbCklJMqNTOwadyDcF8JYb6EOi6gJbBFCLSKS12Nxzlk1DtisIW68HZ1gDiCemLVjfMvipMqClEkVfC1Hb1qDAyUsjRzjOasDIkzyQh1uJx8MhatzB0Xso6hn4m5cqKuxKSqIy9CA5fMab4QxgaHEZbT1gd3zsaamw0S725pL6Ly1BaLuMYnUm8LAcyRmEp9+6WFrT3DGAwGLtc12apK09hOYqrazG+3AWfFDb7K7v91cA8ZikE7buI9t4h9AbSMo5Z4KmokzorRIlTxkc6VGUh5dh9Ab29/egNs/15UFBVIW2rAF6zuGM8ubTGB9rR392B7qD8KBgPv3CPzqg8G44gQDmrPOaRvZFoHKVl5QjFUnBJ+RQUF6DEY4JN4mN/UFpijH8EjAZuJxtGX2unpCWAMBXj2I5y73nHY3hZ32y7JaV+FLllXkoG0dcmaeoahMntRf/Q8Ag/glw/ZTm6C0tRVFKAIpcBVnGUPxWCzDa19VLhAfS2t6OtoxcD0t+iUgcZKTeL0yd1UIGK6gpUSmch48w2k4xFEOxpRW/fAPqjMpPRMG8u2pFQWnISjsNlh1vSHA9HEZI6Vs/HBGcu+rFL+ypBWW05SqQNm6NSly2XZDzoRe9QSPqhQ9pKVOvP0h8LK8ahqrIYZT6ZA1UognRS6k3aFvPVLeNZiG1LwjdxHPGotlVWVYWaKi/cUtnJ4QEMdFxA13ASYZO0gZJqjC9zwStthuB6I9AnYV1qQ1f/MIIybyYz0r45JniKUFRehcrx0sZlTCEzmZBCzgQ70SNze0tPROrfAHtRlRp7qjyaUOHyuBEblPmpE81tQUTNhSgsq8DkKjeHBNXmmQJjog+9XT0YCmXRPziEjKtMpXFSuZSVRChLDS2sSC+GervQ2BFGLOuGv6wMNRNKIMWv2vTo9vfrAJaTOhryXO5oyMcfV4aW//xv/g5ffPDtHQ05ODiI8+fP/9KjIUf65z1JFybo0KFDxyicPn0aX/3a1/HillfglEGZwgQysu8EatGtFp8jh2IN6okM0zw1QGkZiLuRwgSuZihM4JdxWzoFWauh0G6TBaAJRm5viEaUOr7GYBvVqQeDQ7IYGRiQRXhCHbHo9XtlkWVVDAIZfWWYj1sZ5J6suJnCA+FsyJzzH4+HMsvKiwIKq0UTJtht3B6h5YFaEV6PS53Y4ON2BgoTuHVBVmwJHkEpacjKykGFowQQJmH2E8oeAs8z5kIwJQsTMlpWq12VDbcb8KzkSEQWIuKXzxiOZtOBhhiFgVNCDW55kPz7JG6/D26XW5Uh883tCsxfIp5QgolQMCh5lLKTfGhHTMoCLyqLpOGgpDUNl9OK4iKPvJM8y2ybZfnJQjGcAIZiWbVwjqRtSBplZS+LMi56M5xbWS/vIS4LE94ETFJvA/3dCAqtWr0Gd997H9asWQmH06kWam8Hv7bCBC6uJF+Dp3fg8DM/wPP7L6ChXytvdkp1UQyiHXZPMYpr6jFp1nzMWTAPs0rjMDe/iM3P7cAzBzoRU4VADRqGTJApMsNs98BdXI3qSTMxY94CzJ41GRMqpO2a0kiHu9HVfBInD+zFgX2HceLMBVzqCSAYk4W5SeL0lqK0dirq5y3FgsWLsXDWRNQKk+ORlRsNoqaC3ei5cBInDu7Dwf1HcOK0MN89QxiOSL8BmaMC+CsnoHbGAsxdvAxLF8/GjPFeFEXOo233w/je08ew5+wgjNL+1RnzI9KumGKnH77yOtRNm4uZ8+Zj7sw6VPnN6sskc2uUvpDuPYvWvb/AD544igPnB5Fxl8A5cSNuuWMd7rmlDh4JU8kqAl0IHfkZfvTUPjyzv0tWoHZkCxdi7tqb8enPrEKtS9pYjrE0ZqNo2fM0dv78ITzbmEB3KAN32SSM2/j7eGBiG0o6nsPf/qRBGKEIDO5q2Gs24ONfuBXrFlXAJ2FItaqv6/FAK458/x/xwu5T2N0l46WMo0UrP43pc+ZiZfOX8cqJbuxuF4aTJ90w/8x67v88sjJupSrXonrODfirJWdxeN8R/OSVi6DMSSszuidJfRsowHHCWVCJSqnvqXMWYv6CGaivdsGTFib+1B4c3LkDu/YcxfHmHvSH4zLe5MIwSzspk7YxaxmW3bgOy+bXY1qp1AEzI6+vTJUGGVoR6j6DM0/8F57d2YD9rXGkTR6Urfw41tx0M+6a70OBQ1ImaU2EB3HhuW/hpVd2YGtTGqF0MepWbcLKO27BjVOLUC5MIQdSCmN79/wMOzY/iWdPxWFY8lnMr3VjSudj2HpEmM9sMTo7OyRBkm4pZJPZAbvbD395LWomTsGU6UJTJqKmvAAFMmhwbmL28um3mKR99xzF1oeewCtbT6I5lgY326nwxBHZY4NZxnhvMYqqJmPSzEXS9msxqXQAjc+/gK3PHsBZGZg9ZeXo7upUfhRUPxV/bvFXMwkTZszDnLlzMHOy1IW0WQuFxYEe9DYfR8Phfdi//zCONbC/DCMQ1fqbjf1t/FRMmSt9belizJsl4VS4YBloxPktP8KLr+zGrtYsosI4q1OOLleKdpPNmpA1FmLcxCopBwe6m9vQ2NAhfTGnoaicXfYk4DOKNypRM28NbvmNNZjhGcbQzi3YufMgDp9pRVt/WPLkVXM6mEZ/DaqnLsS8lWuwatUCzKqW8SDRjc4ze7H/tR3Ye+A4Tl7oxUCYc7z0Ug5yFi98FfWYOG85lq1bj+XzqlDQdwBHfvFNbD42hGbnYsxY/zF87pZ6zClPo7+rEY3H5f2+/Th46CTOtPSgZyiKeEbq2+4Vpn4caqbOxZylK7Fo4RzMmlSOClsY6bNP46XnX8Z3X7iIcNYC72TJz/p78fGbajGxUMpGDZFJGDv24Pj2Z/DNXzSg1b0Sy2/ZhD++fxZcwpXGWTwJ6RenH8GLz72Cn2y5CFdZDXozFahddAe++JlFqC+2ynqIpZeB+cJLOPDq0/jqI43oyUzD7Jtvwyd+5yZMkTHSJWMBOeFfN7yfwgSJ+jIYFonP+LnNftddd91XX19fabfLYpGp1KFDh47/oRgQJnz/wQNounBBxkNZkFts73hc5GLumsIEBU2YwC9e3KKfJz4n72qSAZ9kkfe0i2CRNPFrE/f522wyuZqFURbGOxQKYzgYUCcZmC1WeITRdwvDz5MQmAZOHGSwubJhjFzok+mnVkLe/oGKU+7JwGsp1Nyq6YT+mAaesCDpoHYDmf14LC4TXEwYelkIJJJISLp4ZTqCkqah4QD6BgYxHAiK+wwcskByebxauhiHhGmk8ILCBUlPIsntFhQQJFS4FA4MDQ+jX8Lo7R/UNC+iUUTlfZzaCBJXWH4HI1GEaAshIWXD1JstEq5FfSlJy8Kd2zOSkl7NVkIU6jjMjJCsdFKSt3hSFotJqAVjPG1ASqbJNG0yCJMuSz9VFqpIfkVBTY5IKIhYOIjpM2di7rx5qK6uUoIhyd7bApsFmYJjR49j186dGJKFx9z5C7B8xQr4/P63He77DTZvtuvghUM4+eLDeOm1g9jfPIjBKKtb+phR+oowk8nIAAZaTuH03q3YtX0fDrelkRROzjUoTPxrW/HMttNo6w0iKoyQyWqCQfpEJp1EKhlGpL8VrSf34uDWV7BzXxMupgqFaSxFheECLmz7CX7+rW/i37+3GdvODGHI6EdhZTWqqipQVihMWrIP/Y37cXjHVuzY34gLMQ9cxSUoL7LBMHge51/5IX7x7W/i377zLLY2SLrhhb+iBpU1VagokUW/KYJIhzAD+7cLc3IUJ3pssBQJc2UbQPjYk3h8805sO3oJ3QPChFppY0TGOWU3JIVUjExfExoPvoa9r4j/4+3oc09AWVkhqv3iTurcmA6jp2Endv7w3/DzLadw7FIn+jovoa1xGMmiClTMm45yWdQ7pZwz4T5EG57Ck5u34Zk9p9He3o7Oix0YznhQuHgFanxGFEk3ozDQFDmGwy88gp/+x5PYebYVlzra0dEfQ6r2Zsz3XITj4nP415/uxtmWNrRfakF78wBsM+ejtL4adRb2AWmv2V6E2l7Fw//8XTz78kmcbG9DW3srBjyzhSGrwPjT38Sru09hz5kedIYl7zJ+2sQvx7K84VIST/XJuMbBVVKNdd6D2LdjOx4WJvhi67BW3w4Zv1JpNQ6mkzKmBLvQ3iBtZNvL2PLqIZzPjpM+kkXx4Kv4yd/9Pf77R69i+4UEUDlVGN5ZmDFtAuqqfHAnOtHbdBAHd27F3kYTQvYKTJ9aDA8N6eba6xWQ/mjNdKPn7Ct47Nvfx9M7TuN0exd6WhpxtsuKrLMcM2eVo9AtY6o4T0p9tm3/EbZu2YbXjjXK/HYa51oj6IsVoVaY31JpU9QoIIM2cHQzXnvqUbyw/yK6/Avgs6VgaXgE23YcEL+t6AnJXCTlZaaWQUyY8R5py8dew54tL+KlrUdwskMYWXshioq98DiEAeXwnkuz2RBCZOAU9j7+NLZs2YfjrcLgJ4zIUKtAwsum2d/6MdDWIP1tG7ZtPYgTbf0IW6NoP7gXh7bswLHmDpyX/tbV3gKPr0ASLfWU66dDraekvUtfe20f9p6X+chdgZpKD5yxCzi/9cf4xX/8C/7jRy9iy4l+DJkK4CuT/lZdgXLpb7ZUv/S3gzjy2nbs2i99NeSAs7wCPvSga+/jePWFl7DtVA86hqR/SK3YpL1SKK21FbYbCphs8LkNcJnbcPLQYezZexZd/VEkZP4wUQdftanX2xf9pDNueAv9qCrrwfkXf4IfffUhPHdkEAO2ClROn4MJE8dh8rhiFFnCCLcdQ8Oh3dhzrB2tmSpUVUpHbNyMZ77+d/iPR6Qvtsk8WjoVk2fMkPZTh3FlTjikbXWePoyDuw7g8DkZ3Moq4DZ0oWXzd/Hyrgs41idrnJoFWDXNCe/QPmz90TfwzX/+Pn763HGcGpRxsEDKZ1wNqiqKUWiXOu8/h+ZD27Dj5R04dDGGYVsZqiuccLZvE8b+efxg8xFckv524VwrLnYlUDBtCkpLvSjmN5lsEoaeIzi/ZzMe+sVenO0vhKd2Bu5cMQ52mWRoaDoZ6UDDo9/Ek488hycPd+LSxVNoP9+B9v4MSpctRlmpE8Use2mrprbdOLnjafzHwwckTmnAFZOxaONcVMh7h0RHLvjXDRzfuIYa6OvDgX1ShmdOIyHrrlVrb8DiBQtg5lbUnNs8uM6jQWnVD8cA11hc++7cufPps2fPNskjGaQgKyEV1OXgRo5FDIvEZ1LcujBBhw4dOvIgw3r8xEk0X7igmE8a8SMj9k5AZuxqwoTXwYk0R/IrL0hQ43ie8ZerUdKktj2IOy5KuIi15nSEozIh0HgkmWW7wwZ/gR8ul1PyYFbxU4iQloUv/TFcCilkXrosUFBMvUDdyS3fc3GdFEZd80N3mjFGboWQh0qgwS0T8URMaQdQ4yHNeIQoEIjKJEfbBcPBIIaFyaVqssVmh83hVjYQmDMy+JwhbXYbrDIP2dR7B9xut1JJ9hfIos9foFT17U7Jj8OOcDyG/qEhDAYCSEmZ8CtMKBrFUCCEcEyYI4ZslgWq1aqOi1RbSCRNnISVBkUyjlhcFnmSbmp1UPDC703UmEhI4VOQkMiaZDY1IW0wyWJXylhpJAip668mWD+hwDDi4SBWrlqFhUuWori4SOqTNf32wLZAYcLJU8J87dqFoNTlvAWLsGz5stwRkTmHHzBowgQg3HEGFw7uwNHGPnS45mLS+s/h81/4DTz4mXux8bbbsGHdMiysk4V2XBblXT240BJBIhKD39uLts5OnG4EXNWrcMOnP4/P/t6DuO/OO7Dptk24eeNNWLuwHpNcQST6W9DcEUB3nzAajgDs4T145oeP49mtzeh1T8fkmz6Buz//JfzWb30On/rYPbj7DvG7tB4TCjJIDnSivfEcLrZ0oc9aLv0iCXvTk3j0+4/g0Veb0eesx8QNH8OHPvcl/K8vflb5v+euW3Hj6rmYUe1U26MS0QTMwrA5qyehxGeAo20Xdh25iHP9fhRP3YR7f/9L+MyDn8JHbt2EW2+/HTfftBYrZgmjlRYGvLdTpb1nyIvKiZWYPKkQDp6GEj6Hhj3P4ZGf7sWJ4HgUj6vEwkkxdHf3YthUCVvVAsypsKHQJgxTdAjxi7vw2sFGHG2PwSbMkzU5LHXgQqp8GWZXezDOQ20kGUfOPI3tL27DE/v6AJ9TepyMD9ZCFM+/AyvLB+AdPILHdnUibHHIeGCFPdqLaNF8FJTXY8l4MqUyNPWdQc/eh/H9JxpwXphfR4FDlYFz4mpU19Zieu+TONEUxMV0DXxrfxe/86XfwO9+/j7ctPF2bLz9zitp43rcOKcMNbFD2LP/BPacjyBtX44Nn/8CPvfH/wv3b9qETZvuwK233YINqxdgmmsQmaE2NHd241KnB57YJRRGd+Inzx3Dqd5i+GZ9GA9++c/w4CfuxkduuREbbr4V6+ZWYlKJAylXBUq8Vairq0LtjEr47GZYR/UvNTZL28127MO5bY/ip5tP4bxjCvy1kzHD1I9IzxBiNj+K5s5CVaELBTJ9peNhdB99CcdOnJc6FwZAxtrs8AACA8OIlU1CcXkpan2a9sbwuV1oOnEUR9qTME5ah7oSO0r79uDsxV502uagavVn8JvSTj//ybtxyy3rsHqptLNxHmG6Axhqa8TZk2eEiYwJY1eH0rIiVf+cLpgNkyGKWOASTm3fj2NnOjDsqsPk27+E+6Ttf+7+u3DXHRtx04ZlWDCpCJ5wFwY7GtEeCKI14kD0UidiHe0YspSh6sbP4IE/+Fsp+7W4/6P34hbpbzdtWIql0zxwJgbQJW67W3uQ9El/KXcge+oJvPyzn+Pn27rQZZ6Aqevvw70P/g6+8OBv4NMfvxcfvuNmrF86FZMKUqruWi5dwvnznQiZ/PCUSBu9eACNJ0/jfLwG3rn34kOfehC/++BHcdddd+Lm227Hraz/O+6U661YP78C1YkmnDvViNPtDhRPugkbf+tBfO5/fw73iLvbbxe3ubZ1m/jZeIe0m3lFKO/Yit0vb8dzJ6S5j9uAmx/8En7njz+PB269CTfeuAHrls/FnCornG7pf75xGFdZgPHVPWg9tgvP/ngvGlNFKFvzKdzzh3+F3/3kJunLkqcNq2UcqUO51wOb1YuKmnJUTKqHJx1A9NgLONGWQK+9DpXT5mBl6Xm0vPYI/v3fnsfhXpmLp96AFfd/CV/47d/C53/j43jgHhnXblmJxVMK4ccwei40ybjUhJaBBKLF9RifPI2+plN4+fgAMjJ/WxFEarAbnenx8JVUon6cQ5hOGTcGz+HS6cN4cU87hh1TMWHugteFCakBRNpfw1MPPYkXD8YR8km65gC2bD86e2MIlyzBxOoyTCukXpSshXqOo/nUITy7rxsxQzUqZ8/D6o1zUSlt3i4N7tdVmCBDOiLhCDqkP1CQUFpWhlVr1mLGjOlqzTN6StaFCTp06NDxHiIYDOHs2XNoar6gThsgk2mxWtRwOnqAHg0u8sYartXiT71847vLyL2iEIEMthZY/iGFCDJoU6ggjLB2bKNMvLLwo7E9blOgcwoLUsL0U3jg9sgiVshoFkZYnmsMH9UqX9dMUNHIxKQEBLznPxWtulPhp5IpYcBlThH3yn6BMNUqVZzNcsb+1JcWhivEaBg+DSFSK4FaAsOhMAJCNIpIuYHJRqGBEyaZ9MjkZiX9PM6RmgkMg2ExHAoAqLlgtdlVPXC7giK5pxZBUuLhYoFCn7ikk/ElKMwQz/RLI5DMIEuLgoRkil+CNMOESgASF8YlEdeEFA6XJIw2JbjVwYiYEiYYkTTIMwknI2nUilD9zxshVRLXF7myeLNgHQWGBhALBWSBfRsWL14Mp9OpJfcdgIuRYekb1BSpGTcey1aswLSZM5UNi3cY9PuGNwgTmvrQYZuMcfNl8X/DfCyfWYXS0jKUV1RhQrkw4skWnG5sx8W2JDwuO4qqU+okkuamNBxlc7Bg4zqsXzcH00qLUVVagvLyClSVeFGKTvS2nMexC9TYESbP3g+TMGfb97fgXLAa45Z9CPd/4V7cdcMMTC11weOww+4uQEHFeKWl4It3IthyBuf7kxgMu+AOtsJ78Xm8sK8ZxwJVqFhwFx74zY/iwxtmYXqpG15Jm8PllQV8FaonTMfEyTMwa+4iLBamddWiCZgi8Ycbd2PbIWGYBjzChC7Dhns2YOVcYexKirUjXcsrJe1+FAZPoOniJZxsz0qfHY+pS2dg+vQyeJIhxE4/jz0vPINf7AkgNH4j1t24AHfPT6GpoQVNHSaknVVYIExyidcCU1QYXAoT9p/H0W4TXFPmoCY9DEc0jjaMx5zZwkAL05eJ9uHCCz/AS682YH9/EaZMc8pCVcaQhDcnTOhXwoTHKUwom4ySyjJMCF5CR6wM1uJqLF/Cr65ZDJ/dhcNP/hiPHLECBX7UTzCjpyMAS+0qVNfWYVrvUzhxIYCLyTK4Zm3CnTfMxNIZVTJu+uET9xRgalSIwmJtu4Ctazd27T+JPY0xpG2zsPTujbhx/WzMLCtBlVB5mTBqVbWoRTMG2s9gV2MAiVgVamrMGF/Wjz17LqAnIPNJsZTj3AkodVJQIOOUyQl35UTUzlqOFWtuwi03/v/svQWAXcd1N/57jPveMjMzSyutmMGyZJbZMSQOF9P+S+n3ldJ+bdOGme0kZpQly2JpV1pmZmZ6zPs/Z96uvJZlx3G43SPN3vvuHTgzc2bm/M4d2IwtRYmIMmjEWuQbicGETOLA6LU3cPmFV/FmuxWy0nuxecd27Db0YW5sAIMEvj2hRciMC0W8QQqfy4qphjfR0NSDHnMAovJzqZws8M4TuKYyUOmMiE0IhkElgbWnAh0NdagnOZek7RLGhLC5q+hkY4Kcyjx3D27dW4qNOXGIiopGVHwqsvOykBqnh2+iF1ND/Rg3e7GgTCWwG4OUMOrvqSvmfsJvTBhE26UaNHcwmCQZ3XI7tu/YhE3pYYiPonKMTkBUcAAM5g6MDQ1gYEkJk8QInWkOmJ+CSRmCsLJbsWXfDuymckoIDyGZjUB0dDjiYmRwzgyhu3UIE0tuaJOTqT4lWLh0CtWX69HhS0TYpvtx9wN34/79WUiPpHSovWmo3oMiopGYHErlYsZkZx8mxiewRGlBGwbdVAOB5y50O6KgTduJHbu34RCB9LjIMISHkeP2zjIQHowwpRWu4TpUN/RQu1HAEFuA4v1bULYhE/GB1P7JGVblKzgYQSEEzlUOeEZrUFffgdp+FxQB0YjOSEBijAEaKrgggxGSAMpjVglKy/diz17KexnlPcCEycZaVF9qw9gyyUtkGhJSExGro/ZKHZxEZYSenqXlb8T2XXuxb+8WbEgPh9HSh5Hq06gfcmFOk4TwhDTkmM+hq/oCnmt0YTliC7bccz+eePIQtqSEIdqggorGbF1gBCLikxEVpoVipAFDE7MYmqc+1BeCTcYR2GcGcbrFAllSMRJDdYizDaF3cAF2bQiC0tMRp/NBY+rBYNuKMUGdscaYsAzHdBfGL/0ET73cgAZ7OiK23IFPHqE+zTWDhuZpLHjjUFqSjqQYDek9y1BMt6C3lY0Jk3CA+sK8Ymw7XPA/2pggiJQYtUaL5OQUlG0qx+79B5FfWCQ+vojB+gbiR78OYwJ1Peu0Tuu0Tuv0i4gNB0E0wAcEkGJEAJSnwDN+vN6b/iaIe/hVx8TXlQR5LwUJgVq2MhCcp96cp9sz2PX6p+ITkLYQKHZ4XJDIZQQi+AhFXtYgh4cAv4dAvZhVQJlQEhBXE4BXymQUAwF4SmN100Xxj9IV9+JGBBHglDdJ5A0Z2RDBGyyKZQdWm5gFYbNZYbNbYaGrmX7z0Y4mcjxjYGZhAZOzs5gkwDW7uASb0wMP8e+h1J3EO2+EaGMDAPHIBgSxaRc5sfkb73HARg5KV6ZUiT0flARctbxPA9WPjpQrDZ/qwHsmEH98HKRUoaR7noUgFbMVeKkDx89LH0xWu9iYko0NPi5cKkpWNFxUxx624Ej5GEpCDHTl324Kz3GwX37NzrfMxgu/QYbLxn/9DTu/GHxgEjJLeeQqDAoMhlGr5qz+0vGsJWKDyglCWfmzv/wc/unfvoAjx47BYAxcs0fAHy7x7B7+kOIQk2/8SxSEnPMyHZIhNlLZzFZYzTZ6TgUhV0Gm0pDyKxNfZEhq4fVYYJ2fxfTENMYnp8Txo+OTYxgaGUBr1yD6xpbgVJICHhUBGcW/1D0As8kHSUQmoglEbkyOQkoAyTDHRklQ88CynJToqFQUl+SiJC8CWg+1tZ4OjNRWo7+jB/PmZchCUxCRX44NPGPA4J9S7vF4RftcWnLCISVwk7kBxTwFNi8JsQFqKKivYBJVt+yG12nC0swUJqfnME58j01MYnxqBAODXWjqHMPYNPUtBErU8QkIDyRgTcG89nl0VdWg/lonZuSBiCnbgtJbjmLDtp3YGBOA0LkWjFw9i2ujSximvDBfIkVqQ5AbIAkuQGZqNNK1U5irO4/G4VmC4F64LN2oq+5E67ACiugS5CYRIAmiOuHNFFZljeNg0hJQjMnFxjQFNGPV6CEAXLtIwGZ5DpODrbh0ZQTzymzEJqeiMN4HJRUul+11Yp6o3lwT9WiqPIOTb7yB0yffwFsnT5LzX998/bSYwdFvor6POgH/UjDOhw3WhWlMT83463uc3NQEXXvQ1N6P7sFFaofUH8XEICy7EIl5ZShJjkOcch6W7pfx1P/5O/zj5/8N//mNH+NHL7BhqA+dhJV9aiMMBEyNQTqxxvldn/dE8gTy7W3oamnApbp5zLuTkZa3AfsOEag4uAmZSQFYnuxF47kK9AwR+PaIuR3w2JZYVAGlDgHFx7Dl4BFsj3LCeelbOHf6LE60LGHKTu8JeXAy7K7T9XZOT3mMID9ieRzvC8IbA4ZlICFnOwHcFOTEUl9qmsFAawdGx6dh42Ug/pB+4h/cqYgLtzcX3NTGeNYab6Lr8Lipr7bDbHXC7iTeacxQqHnJIY1bHImP2qdlHotTU5ii9jYzMw2TyYyxkVEMtHSgv3cE0zYJfJoohIXKYJQPY2x0BsNTXihDqZ1t2IDs7BRE6uRig8bV9galEbr4UlGWpUkGRKtsmJ0YRU/XKJYWbSLPYkmFyyaMtYuL5CjdhSWzWMa3sGShcY/4tvn3wvCxtXLZDsfiEAbqKlAhZOoE3hTyRe6NE3jr1CmcrWgC4WQsx+UhLSMDmUY3fBOXcP6H/4Ev/OU/4t/++zv44veex6vnG9Ew7IQJeuhoDDRSXgKM6YhPyERxbhgiFIuYuvYcXv6XP8c//+N/4D++9RSeevEMzl7tx8A8ja8BwdCGhCPQqIZOQeXPZbniXA4rhglDDg9MwqY0QJ22GTm5BSiL1MCgoDIiueEy8pIuItNHIi65ADu3piEhUg7v4iRMbc1wmRZFGS1LacwJLkNe2U7cszccodZqVFPen3mxDcMkgh6SGU52LQk2aNyaG+pCzanL6J5wQZqYjYJDh1G6/1Zsys9CjmwRlsY3cfpyLfqoP3CTnAh5+F9I3A0pSMfjZYZRMdGIpn6GZ3KKGYjX2+oHJ9Y1Pgit7Y9EnZHjZ+szE9ZpndZpndYQf7GeIiWlp6cXE5OTBDCVUFHf+EFI6JnvGib9z99vZsIqZBRX8id+rfjnv1JWYvm68sQP/vl+WXiTSwji+ggkk2LGSzLUPMVQpRLAUmy2SKCIZxfwGk2e4s/jBg/Cq/EwcZoiyetPWFlcPYaSAD0bIMgDDzocL6fHiiAr9uIITAax5PieZwnwcYusaFl5/wL6LYwECl52QECMylQYCyg+Bj4e5pN445kD/j0N6J5nRNA9g3cGrMwfO/4s55NJSfF0UfoSaDRaGkQDoNPpoVZrKf+UBikrfDwlG0A4LO/dYLM5wKc88MkXFCPxSwCQeaY0jMZg6PQEcIgv0mdJmaU8kLLCMxO8PDOB8s57WfDqBi6d1RL6faAblQCuZysrdZS/g4cPIzsjTRhkWFf+sMRywW5xcQkjw6OYnZ0TIIKPUOUNNv9QifUurkvbRBf6ai+KjcvG5fEwBIVAbR+F2zSJgZ5OdNZfwJnXXsbLr1WhdXwZ7piNyN24ATtjzTAND6K5dxp2+xQmegjMnn4dJ196Ca+89DxeeuZpPPPTn+HFc81oGldAn7QR5XceQUmcD86WSnRNyWAPL0D25p3YlReBaIPMD2pWiZiT+hyQLfZjsLcTlW1LsLt0iFA6ELw8iq45OZYCc5C+aS92F0Qhzsjy7obbNojuynO48OJrOH/1Gq5WE+ivqUJtXQsahhywkXwYTS242kJxTMwTMBvFUNMVXOFN9158kXh/Di/89Ed45ucEYK4OY9BmRGjOLhz+2KM4WJaINN0CLBOXceqnr+PUhRmYAkux/cE7sHdfNuIVSrh7KzE62I9eE7XnqC1IjI5Cpo54H7iCi9XdaJg0QJO6B0fSrIiRDeNK+zx88VsQE6pA7PTLePapK6iypCFo0yHcGtwF89gI2hZD3p6ZMF/vX+Zg2ILUtFTclTyItp5hDDioHaftQpGyAoOXXsOPXxnFfOGDKM/UYKOvGZfarHDHb0NCMs9MeBmtYyYCWVa4RuvRXPEmTr72Kk69/hpOnVh1BPzeOINWUwgkKYXItleitakLV7rn4HXPY26gHnVn3sApLrNXXsTLzzyF5378ffzsVD1qRhi8ZWP7ox/FrXcexOaMHOTFyKDDImbHRjE+MYyRnma01V7GtXMncOqFZ/DyywT86kcwIwuBhk8O0VH/y53+GuKNJeEwwdX0IvH7Jl5tcWEx5oDY8PK2LQQqIryYaOvCQMcgJi1aBKYlIiIzBuFSGxZbL6KhsQfdtiAYSh8RdVkeNYG+ri60dVix5DYiKScKmrlGDDTUon7EBUnqysyE2ZWZCdJEBKeVYkdJEpLDCTSSjHIXxLPL4DDDO9GI1q5edE/K4NImIq80EzlpoQjgvUSIdTEzYYnq62I1WjrGMb+shio4FHqpA87pfgz3d6Kr9jQun3wBL75B5ThkhzwuGVlbixC9bIZ9ZBgzVivmpnrQV3MaF994Ca+9/CKe/dlP0NZUi//+yk9xpm4Ec6oERG65B0ePFmNTwCgGrzWhqc8MxOYga/tObMiNQZzePw6uGkS5j+NTHRzTA5hsu4qO0QWMSuNgDApFynIvLLMjwuDDmwl7l4Yx3lWP2qprqLp6FdXXrqLqWg2qa/oxSvVrcQygtXcMPVRmdvMA+usvU/t6DadJvk5ely9yb13A+XYz5gKKUFhcjJKMMESoqV+ZHRd7QowMdKK76Rq6mutw4tmf4JUXKExFJ3oWZZCFxiAkKBgJsdGITTBCZlvA0vgIRkeGMEyy1VpzCZVnyP/Lz1HfdR4XW6ZJtsJhDDFCbe7DQOWbaBx2YVYTh+C4JMQu1mFmdBwdzhAE5h/E1rI8bE7WCr1jtYxWB0C5YwG+yUZUNg+jYwIwqsKxP9cLp20GpxoskEVvxfZDG3BsdwSm65sw0N6NsXk3dHkbEC6bhKu3Cm9Urs5M2IDbtsZAudyNtiuv4effv4RmWyTiyw/j2GOHURwXDc1ML5Z6K9A8Oo15TQakEZuwJdoBjYnKorn2f9XMBIbpbreP6nmExpen8F//71/x/DM/RYAhAFmpSR9qmYPdbv/1zExgRXCd1mmd1ul/OzEIDw8PRxBvLCcAsvhc+Rsn0WNTT88bEPnX5PNyBu68/V/D+EQEoUkSmOYv715yvJ7fR8+kNLow2Od+nDch5NkBDMjZCMJ7JqjVKoqDwgjDggt8hKPYO4Ed5Y/zyUYBv6GBrqQdrho4/IiLZy+sDCP8jhxvWChOhuBlBV42CNA9OScvbyDAbnM6BC92N6XBfBPIgEIBL/Hpoqh5XwOzhXi1E8jnL8A8g4BnNfDshhUDBI9KrMTwlQExL3fQaPXQavRUP6EID4tEWGg41CoteZLC5yW+XFQGFO/c7CJmpuYwMzmLab5Oz2KBwDCnwQYOF/EsUypgCOTppiHQ6gJEubqpEth5qdzZ2MFKMtcLGzVWSuT3jlYNCqJe3DT+U6HxFEiZnHe8ei/14YMTK9kqcpUXzuMzTz6B47fdiu9/+5tYmJ0S7/5HEOeDz2gdrUD/q/+MH/6/v8SnnngMn3ryY/i3//dlfPf5i2g2h0GZuAt77rwbTzyyg8BhIJQC/ZP8O3iTxm70NjehrbEBLfW1aGxoRvuACfPKIuQf/1v8zZf/E3//+B7sS9FCw8eRcn1R++G9RkQbvBmRH/9Gq+SISYlUKeRWQSiTugIx64hPPOHwIgsSJ7zWPvRceRkvfeW/8e0v/Te+8aX/wte/TNdvfhPffe4iLhCo4Fk3fIILlj3w8KkSve3oamxESxMB67oaNDUTqBt1wx25H3s+8x/4t6//Cz53OBkFYSDQN465q2+itnsYrQiAjACNdq4d41crcflqN8wqPTRhBMoWR9B09hIB1XEscf/E/HMrov9SmRZxRQTQN2Yh3DeJntoGVJ+8gKGKy2ibpT4qMQelOzcjPEAHBZ+jeSPRIwl1zXrqA7L3bUNGrAre0S5cPnMN3W+eRk9rF7olwUjbthU5OenQUjlzD/aOmLjIpYHQpOzG1oN34777H8Cd9973DnfbHffgwLZ85ARLoOby5s5AhF3Ewlgv+poIPDdTuVGZNRJoauwYxYQnHcm3/AX+/oc/xBc+uhOHU3TQ6CIQu/PjePT/PYOfnD6Ll37+LXzpH/4EH7/vAHYXxyJCYYd1gsr+ze/iS3/1f/FvX3wWF6ZsWOB8UpKrzYxtCU7rDBovXEZz0xAsywoER+vgmepCe8U1XG22YM4pQ4jGDenkeVTX9qGug+J2++VFEPfzHgm06VuRceRR3F6ejAzPVfRd+TmeeqMbdf0ElsmbbNX/ByDmjzcj5I143dQHc18qUajErDYVj19+b2vIbyBnUN7z+pfxw88/gT//xGP49JOfwJ987p/x7z84g8phJ5B2K8rvfBIfuyMX5Wks98S+zwn73AjGu1vQ0UxtraGOyr4eP3vmdQxOywiw3os7/uq/8W///CQ+ejgDMQY1+EM8r7L3+fiEIF4O6OfiRpKQUPAGpOyHmhaNq1Kx1I73CRLGd9ccLH3nUfnyt/HNr/wXvvrfX6S2Re2L29iXvkL3P8GzJ2rRsWiHTcoGFC20wVnI3XELDpN83UEyddeqfN1zL+684zbcfmAzNqcHI8gYitC8ozjyuW/iyy+dxouv/Bzf/+Lf4s+fuANpoVQUoTTGzfWit/JZ/Oy//xX/9Plv4YXaMYwHESDf82l86ovP40cn3sSLz3wd//H5T+Oj9+zB9jw2JC3CPFiLuhe+ju98/i/xnz86h9d6/McgC2MVyTQfIsobsMqpfLlfYqO7h8rh3fXGRPLDuhF/pOBpHTy+K1WijEQL4/GIXUAWInPvwiP3bMSudCvmW9/CT7/zBirqBmHj3U45dhZuDsezU7or0FtdiSszEjgUMdDJbEA7ycG5q+ictEMdEwWlzIlpXtZxpgIjHi288pVll//LiPU0u82Ggb5+tLe2oL6mBhNj42Kc+E0S9z+rxOXOjp9dn5mQlpYWzWsf12cmrNM6rdP/ZuI9ARiUd3V1ooU6aYlUTkBTv/L2/ckPrN49tAllULx897tVYh1VwNUVf2J5g/gnfvnHXPrztn5HvtnawHsmECBQkyKgVCrFzAROi5UgnlHAxEeYCVAiDAYroMMfg/+veEB/+KdIjf4KVuiO/rNV22/QWDVsEBcUn4TSptipjFaAN4XhmQkMjqw2BwF3Au00uIkz2VmxkhE/rHhQpF4C/h56x47ZE7MH7OSfN3H0uMXMA96zgq/8zmK1iKnbdlJWxXRYO4EmN6cvEbMOWInlgZSyKGYgLC0uYWlhUYTh2Q+8KzuXDx9zKZUtk5OK4xKDQ0LFcgAG3jyl3c7T2gkgskGB4QcbP7yk7IhdKohPLn8un99HYiXQYbfB5bAj0GjE7n37kJqcyBqxv2o/JHH18XTg6upqXLxwAdNTU8jMzhEbMP7hn+awds+EGYwjCsEppSguLUZpUS7Ss3IQm5KDnLID2HbLXbjr/jtx56ENKAi1w9l7BQ3NPWgYkEAXsxWbjz+CT/z1H+PhO4/g9u1JiNdaMT08A7NLDn1iPjK3bkJerBKh5n6M99SheciCKYsexogE5BQmIDLUv0ae25toMsQfH/84VHcOFZcqUTuuBiILkJ0RjrygKXSOWzG6pIUuNAG5vMY+XEvhCTTK9QRgkpBSshVb9uzEtgwNgt3j6BrxwKtJRXJCEEr0/ahuHUXHjB4hmUdw95//MT726Y/ioaN7cXBjEALcixgZnIcLAQjNL0N2WREKwygfPjsme2pQ8cyPcaZhDBM2LyTOGUx216Hh0llcungF1W1D6Ccg7HK4sGzyQZ+UjIiUCASNXiJw24W6CTUB2W04tD8TycFuDF+pwtCCHEuz/XBMNODqSDxitx7GsbtyEdH/Blqa+9FqCUHYjTMTdHlILtuA2/bHw9TahJHucQwsyaCYuYC2fjP6fGW4/TPHsTFkDM76N3G63QFPwjYkrsxMaO4zYdAXA8PmJ/DRR+/Ag7fvQlnZZmwqLyfZ3kKuHOVUZyX5GUgJ9EI/dQUV1c242muFV70Ju5/4BJ78/z6LR+66G/ceTEFGsBNjPZNYsnihjs9Fys5d2JCoR5iM+jSrCR7ql5ZlOqqvRMQlpSAlMx95pVtRvvMA9u/JQna4B/OdA5iZHoZZFgR12lakhWkRztvSE3E/rViexsLABbz6oxO43DyHKYrTZx0nYF2P6otncP7cNTR3D2FkiQ25Tiw4QhBE8pWVooWz6ywB7250W/UILDiA4qI0FMUbkRBswxKl2d05if5hBxTOQVjNQ+iZ9kKWvAuJ4TfMTEjfiJ0bkpAarhLLV7j5KwjgL441o/rkCVyqGcKoJBpBhfuwa2sBpREADW+uR/7eOTNhDHOyQARllSG3pAzFednIzs5Ceu4GFG85gL13PIjj99+Du/ZT2YSaMFFbg4b6AUxJwxC79zHc/vE/xyceO44H79mNkiQd1LMTmF+wwp2wBaHxeSjPS0BmmALOuUmMNDSif3CMwgZDHpqLzOR4ZEYqru/lINobGxPdoxhuuoRLp4i/EaqvxBJk5BcgebkHcyM96LSEQ526G9sP34F77ziE3Xv2YOuOXdi2axe276Lnu3Zie3Ek4mWj6GkfROeICsHJO7Dn4ftx/MHbsG/zZmzZXL4iY+w2o6w4B9lUD0aFHT4bydYyjVPGKLGPQUp6FrKKNmHPwVtRVJiC7UWBwMwkxvuGsOSkESqWAHtkMGJkBPxJtgLDYxGfmk6yVYD8DdT+d+3Bzm1FSNGa4Rilfm7JgenlCCjcDlGnXVNuTCuSEJWajy1Bw3CbR0DVB7ksCnEZicjKj4KO+iGG/txZcjnJfG6Yx7vQ/NbzON8wjlFPLIKzy7E/ywnH7DBONVkgjdqIgtJC7C6NRWh0ANyLM5hubsXA8ATsMhsWSDZ7Godg1mUitagAtxSr0XfqaZx4/QIqJ2m0lVphmelBd/UlVJw9iyvU7pqoP5q1uOEzO7As1SJyyyZEuXqw2F6F16qmYEcsovOKsf2WAsSSqsHNZrVu17rf2wH8A5IYF0hHmZudEzNjujrbxSaM23+F0xw+6MyEdWPCOq3TOq3TByCe2q8i0NnV3YWqqhrxNU2sy+eXYiR6b/K/frcfMYjx8/cJLwwDgtin8O3/S4+FcYC/9FwPz2YAhre8ewKf7OCj9+SbeOf9BsSmkQq5mLHAGzLydH7Ol9gokUA1A26Ol6PnL+58XU1PpCn++w0HHK8wYnD8/JyvIjClTTzzwMbLCaRSGjsEOpOKrxUM6E1mi5hxwLMk+MqODQQ8M8BkMomTMxbIsaFgkX7zMzYmCPYIobJxQbBJididBAT4cxKlz8sYeCNAzo9KpYJapRZ7XBgJQBsMAYJ3q5WUEYuZIxLveXwLNPKmlPzFfhkatQZGgxHBwaEUvxwu5tHtg93lhdO7LEZRnv3h43KjNAUf9IdySLH/vhFzx5dlWEyLxOMykggw8e7OcbExlL9f3ZjAO+Q3t7SgcuVoyKKSUgJa/xOOhlxrTJjDuCYHSVuP4/7jt+P40Z3YTIp/GQGATXzdUIiCjEhEG0nZd87CPtaCqvpONA5IoYnegG0U5p6jBD5TCMhnZCBU4YB3chATEwRm5kj2fSGkWEchNoJ6FfMourvHMDI+CweVny80DoEhQYjQUBumAuWvo17rBKa6LuL0Kydx8ko/JuVxiC4/QgAmHwXhi+jtm8TA6CzJqw++kDgYQkMQqeVZSjoEhMcjITsb6SlRiF4ex3x/K6qHvPAF5yI7LRQlun5UCWNCAILTduOWR47h4JYcFKalITE1DsE+M1yjHeibnsfkghRuWRg9j0AghjBU8wae/ckFNPJRk7G5yN9ZhozEOMSGhyM8JhZRCamI0FOZ2Mcww0ZAfRI0QVHIdlahsbkXNaMqaNK2Y++uYuSFUlvrvoz2/hH0jgxibN6OhfBD2HboIO7aHABf42uobexHu/UmxgR9LpJKy3Hr9iwETDVhhvJY0zOCyckhDHuSoM+7G088WIZMbxtGK9/Cmc53GhNa+k0Y9IRDl38rbtuTI4B1gE4Lg57KjxxfDdRf6FQEOpftkIxXEqhpwbVeJ7yqEmx/8G4co/renJqEtKwMRAcqoZxow9DkGEbn3Jg16xGfEQostKL1xe/hp8+9htdrptFpC0csAaywQAP1WUEICY1AbJIBGu8s+ioaMbBIgDIkHTHF+1Acr0OkbqWFc+czVYuRqjfw1Eu1aJlXQJO0AZvLsgkcRyMiIkq4xPQYhAbK4J1dgGnGAnlwBILS4iDvv4S+1m50WwJgLDiEouxE5ETpERwdCYVjAbaRTvT19GJyfgIT82bMWaTQZ+xEotiA8Ro6B2YwIYlHUEoxthbGIiGQIITPA4/Tgvm+K6g99SxeOFmN2pFlyBM3YNPRY9izKRXJQf69PLhff9uYUIUmnrGiS0Dyvo/g1uP34q4DW7Bj62ZsFGCbrhuLUJAegTgj9egkS12VNWhoHMSMNBTR2+7B3mOHcWBjCvLTspAcrUOQlPdQGENv1wCkhli4NVqExMQhROqEbKETI6Mj6Juw09jggTowhPIdhgAljSc8CvLMOuskAd7TuPz6qzhZNYoRdySSNu/H9u3piLI0YrC9A13OWATkHsGhO+7EQ7dvpz6hBPmF1C8UFaOguAiFhVnIjKR8TjShrqEHbaMKGGIKULx3E8oKEhCn08HI8kVXA+//w/daGmvme9Hy5s/xynPP4rlL7aif1UOuD0Z8RACNaYEIDg2nPiWe/Fsx3dqD/s4pmNVy6PVeLA424dKrp3CmehxjXi3CE8IRqA9ASCDJVng0wsNCoDb1YrqrEZ0LGrgD0xEZIEWctRbdE25MyRMRm7sRhwslULkX0dg4SmOyGQ61AbLwZMQY5dDR8M4zEH1uB5wz7WiveA0/f+YCakepD03YgIKDt2FnzDTmB9twusUKafRGKo8s7MgLh0pH/Kic0Nj60NJGvE/OYnjKBMs09TFBuUjJisP+lCGcefZ1vH5pHLOKOKRS/RcUZSM5PAwRkZGISEhBZHQMwj3jsJpmseCiPim2HJlSqutJ/4asXk0GYvJzULYnExGk8yg8/GFiZVYXO9Z/lv16FIPrP1RinUscDTk/h/raKnR3dJI+5MT23XuwsbQEctJ3bhyS140J67RO67ROv2Vi8NrT3YOaulrxFZyPKmRgzh3naq/6NrB/m/yP3v1c0Hs8ZvIbBogoguv/KCF+5v8m7o97FcS/bUqgXyJRqQDATtLWluVyKAgoywlki6UIBJL5ixaDfQbjvMGViwYiXjYh4vCtxL+Snv+eBlu6YwWQp0KzQeFtR+/JCb4oEL/nqaxirwJyMgLmPHOBBzu7zQ43T+GmQZyJ02ADAG/gyMsN7G4ar0RkUqi1GhiCjMS7CsEhIWKXcJVGhTBWJqKixOZCIaQURccSGIuLBe/xoyHFP5QVJfKnJ40sKDiQ6kpBA6MNC/ME0hxWaNRKem6E0UBKnEELrYrKR+KFTqMmhU4vlgPwkgqzg8Ce2werm/ijcvRSDoUhQZSIn3exYeXKPT/9bTr/nxuJGLnumHxYmJkmIKQlZXwLNpaVUfkQmKEyXvXxYYiriI0JTU3NqFgxJhQWl6B8y/8wYwIfDalKQ1zhHhzcUYCNhAqCg4MQxLv7GzTQqLhVsGxQOMcszEMNqKnvRMOAF4rgFGRsLkBGLoENamtSqQ76ECNCSPlfHB9Ba+c0ZqbGMKcg4JiWjoQIHSn4E5gfG8DA2BhGhkYwOjSG8ckJjA70ore1GtVnX8OJF17EqSv8RTQMIXmHCHQdwa0H8hAXrIFvegRzowMYnCAQMUzgZ2AE4xMTGB7qQ397M1pqruDqhdN48/R5XKgfwpgzAAEZ5SjJjkSOvBNXm0fQOa1CQFQ2SnbmISUuEFof5VFhRCDFb1SZMdLehzGOd8EGZ2AcjIvVmKw+gZ+em8SsphA5B47jiT8iMLhvB3Zu3YbybdtJLjagOEaOYHs3AfZFTC7pqV9QIT+0Hy2dQ2gYUQpjwp5NudgQL4PS2oHGlj50jxH49QUjZs+jOHCwHDvCbViqex1VTQPoeJcxYRwWfS4SCzfh6OYkRMupLCZ6UFHdi1k7tdPYLSi8/XHcWx6KcD7Xvursu4wJrSMmMZNBQsKtMPVjvL8N1TV1qKtvQC05vtbV1aG6cRjtBHzlkm40dPSjrpvAviIFuTtKkFcUi0CSColUC7UxCLGRXswODGK0ewjDw8NYMqZCaRuBtP1ZPP3iZZyvbkf34DgWzEti48CJsWH093Wg9dp5XDpzGVebhjHpIPCUvwO7j5ajMFaNIIW/hfOX84nat3DpmWdxsnkai1F7kHvocXzisdtx9NBubN26A5u3bcP2HWVID1dCPtqKEQLXM/JQuAISqRyqMNXfhx4rGxMOoziXyiFcDrmGZIsAu14yi6Euagujc5hZIiDmU8CYsxuJoSszE4ZnMGHjb9QeSM0jGOltRV11Ja6efQMnX3wBr795BTWDDnhjd2DD4eO49yhvZKgTQJQzwOPQ2pkJbEwwqaMRu/kotmwtxcaUYESHBYOPNA4UfbV/Q1JeuuOiMuy+WoemxkFML+sRmLUZ2blZSA+RQ6OgMUgfBGOQAdIlAqODHeju6oEtMBtuqQapqRGIDtfAa57F9MAAJseobkZHMDQyjvFxbjtUJi3VqDn/Ok48/ypOXmxBry0YxsJbsf+u23AwVwXlcAVamzrRYwuHhsDzxo0F2JwRDIOGxj2FUnyAUKkVUKpkUDlnsdRfg6v1vWgdtfkn4y2bqK32ob2+Hg119SvyRdeGeiFnTQ1VaGu4gAsXr+D0hQa0945ianYW80sLmJwYxXB/N9obKnHt3Hlcqe5E3zz1R9HZKC3VQz7TiIs/ew3XGjvROTaN6UUL5qanSLaG0N/dgpbaC7h84Qqq2iYwI6Wy2LAHBamBCB2/hI5RF6YU8Ygq2IFDO7OREkjAcqQDQ9PUj4xQn9I7JIyhY2MjGO5pR1vtRZx/7Vm8+spbuNBhgjmkGPl778ZD925CrqwDPU0NONtmF8aEwtIcbM8LIVyphD4oCAFBMix0NGJkcAIj00twLxMEDc1DYqQGm3ARL7/ZgCujOqjSjuD+zzyG+6mv27dlq+hTtuzYjrKCDGTJezE9PoH2SRdM7lhkB09A4RrCG1fGYHV6EZoQC6V3ER3XrqC51l+2Dexqa6mP6ULLrBZKjR6xwb/aPkK/SyK1xG9MmJtDXU0Vujo6/MaEXbvXjQnrtE7rtE6/L8RLAQaHhtDW3iG+ljM45k1t2IDAX8xXDQl8EcCfbvzP/M9/WVqNh6EKK09vO7/JYMVsQE58s/cnQ4HE0gLizUvaipuPMeRQBOj5FAQ+NtHpIiVMWON5w0EfLBY+gcEGl8sLGe9IT8Cflz4IdHw92jV80AjEgxC764YFGRsXyAd7XiE2VEhl/hMf/EYFufDDaXJMSlK29PwlRq+HhkA8x+sUeylIxFID3jAyiEAb71XB8QYHEaCIiaKsyBESEoKIyHAx84BBHe9lEWAwkPIuoTzIxOkb0zNTmJ6dhsW0hNm5GczSvdVqglIpo/BBiAgPglarhopGUyUp5CrKjFZFCiI53nHbbHfB7HDDTOViJ6TIK0X5uThNgvLHjutCRtqw/36lrH5LjokV8ZvTimxwwVFdThM4iYuJxl33HEdWTs4H3jz0/Yij/p9sTLCMtKLn6kU09M5iQhqLsNRSbCpMQGokKWWUNxJjcRX55AAUTmqbhrmvChW1bagd9EARmIjUshIUFvKXUCovqjCZlhVoAiXuKTjHWtE5MEaK+QIWKI24ks1I0lsRoPQiSufGeGcTejpaUXP1MqqvXEDFhbO4eLkaDT0W2IOLUHT4XnGc3a3b0pEeaYDWGInIWHKhGsitU5jra0Z7Ux0aqq+ipuKiCH/hPAGPyno0j/jgjiJgd/BuHLttPw5kEXgeq8DZqh70zcmhD8lF0d4iZCUQv9wdUL+gMITCwDN9lroIfPWia3gCo+2jmGi7gO42yvMMtaesY9h+7C48tCcFiSFGIQuBwdRGg40ID6G2hhk0VbRhYHIGDgLPhig7WjuGMTRFimf8NuzanIbSFD0kahv6rjWgb8AGtzYXWz5yH/btSkCCdwFT116gMh5Gl1ULfcHt2B4xDcPMNTx9cQZORTqBoI24fUs0QkOAxdkxdJ5txeiyAaFFh3HsiaPYHEOAdOAauipO4kS3F87IjYhLSkbW+E9R3+fAsMUBz3wfBlqrUVV5BVcr/O7aqqskgH+lAw1tS4hNN6GnbwAdvWb43AnI3FOG4pJ4hFMDYc1ZqjZAE5GIUPco7BOdaCewOtw1B6c2CvFbtyJB64JyqR8jHU1oaawVdX3t8jlcPnsap9+8hKsNI5hUpSJl8504ev8d2FYYiRQj96XctD1UzzW4duIF/OzlBnTOKhCy+Tbsve92HCpJQFIEH2dpFEA8KCgcISoPAkytaOkcw+CYF9MLMoQ56jA1PonBRTV0eYdQlJeEnAjqQ0leVYGR0Ok0UM92Ymh4CjM2rzh+V5OxE3HBSoROXkXLALUPAqr22V70E/iu5vKi/uDq1Ro0DVpgNWQhbdvtxPsDuPPWLShLDkKQkgqGSHQRoh+xwb7Yh8a3KlHbQcBfFkx4cgfyc1ORFiyFinghnPSO9sbHYPKmou0XK1DVMIBJtw7GzC3ILcpFVrgCep4gIddApQ9EBJ/8sTSOvp4hdNbXQRGRigVZBJLTCYimxiE6mPp91yymeloJ2FejseYqqqi9XaH2cunSNdT2Uj6CilFw8DjufIDqYWcOEiXUvhrOi6Meu8xBUEXli6/mpSkGKDlt5nclj8yz1DKOue5KXKnnoyGX4KK+YpLaZ8vVClS/Q76o/isq6Hcl2sbtWM7Yi7SURCR5hzE72IL25jrUV1Wi6jK14/Nv4eqlKzh7pR0DVqrj4kPYd+/DuO3wdmxKDkGYdAn2+UEMdTSjqfYa6km2Kkm2Lp05jfNnL+Faxwxm1DnI3kf5unMvyiOXsFB9ArXdLszIIxCcvRN7N1G+spIQFReKQIUTnuleDJCcNpKrpXbAsnrx3Hlcru5Cz1wgQkuP4MC9H8Hxu/ZhV6oMhqmrqKuqwelONxRBRcguzcPughDqLqkS1UZx3G2UfBRTo+NoH7eJzY0lujiopQ4EdryGN+tNJP8ZiD/8cTx6bAO2pYQgkPoUYcwl2Q4JDkBUyBK1qV60tE7APLcATZAZJo8JV6vGSF6tVG4NGG5tQOVbp1F5vZz97urVOlRZM5CUGIfyJK3Yu+kPkX6XxoS14fmeHTdxXp5n/MEPfvDC4cOHS4OCgqBQiJUx67RO67RO/2uJQXDl1av4wQ9/hIrKq2INfWBwqADN7zImiHv/7w9LIh6OYyXeX4ZWU+ep0fzlSi7ziS/vsmWCxOy8XuE8LhesJgscVgflQYpgGqT5q/2y10mB/RstCUMCjTo88LATMxEYtJM2y6c6rDo2KLB/cYoDxc2zNhS8tEJJihqBV77nox4tFiuWTFY43S6o+Sg9rVb45U0X501mWByUNg1THIeWZyYEBMBms4lraEgI7E77ylKEIOHHv1xDJk5w4GUOPADy8ZTDI0OwWsxQKeTXpzQysGbDRaDRIKYse/gZ88p7THA58YArV4vjAOetTpjphmckuAgWUOkJQ43Y60HUCTuqdyo3//0vTyw3H5bEaE7J3jQGilc8pytvxNff1oQtBPK/8B//iZS0VH4s3K9CrLyoKf0f/fgn+H9f+AIG+vvwyOMfxZ/9xecQl5BA9bLi8Q+MVqvWOtqJ/tqLaOznc/STEJmxEeUFbEwgNenG8lupfql9DpaherHMoV7MTEhFdnkRCvJj/MYEKhM+zVDiMsM22ozWpmZUdyzCCgMisjcgf0sx0oMp3NwQBglctnUOYGB4EtNzS+jsH0FcchZkaj30waToR6dh05ZSZKWQkq+i9rnKj88B68wwgfxGtHZzeAKBFN7spLYiUUKpMyKAgGVoRAxikgikZmYgJUaPYM8UZjsqcKF2CD2zahhj81C6txAZ8UYYxLQLv/PZFmDqvUIgqpfAIrVVGYE4nYNahxMLrgDo07cjvyAfmxKpX6A8M6gSRGGlvnksjLXj6hvV6JlyY9kYipRsPeZHpjA5K4c6eRv2bE5DQZwSdusAWt48jxYqnzl9Oopu2Ybc1CAEW02YqX8N1U2D6LQFI6ToGLZFzsKwUI/nr0zCpMtBStEGHNscCb3CjPGuOtS9cRUd1mAE5W7EpoNFSFFT/Q3Wo7fmHM50O+GNI1CfnIys6RfRMmJG7yL1bdQfcB3z3i082+o6iVvebDYEWkM0tSsZZkbG0NlhhkeZirw9G1FcEocw8ic+w1EZiHhGq9DW1IhLLfMw21QIK9iIrLJ8xC+1YqKnDc3dIxibmKE+0AYbIRqr0w19YBhCIhMQlZCOzOISZKZEIDZAJgyXoj581HfZu9FWVY9rNaOYpfKPLN2MvLJcZAQqoF1JWxAzY56GZaAKF6oIAM9oAH00MkOm4DDNYcxigDHfb0zIDpcIYwIn5DHPYKGDQGPTALombPCQDAXm7EaCmJlwTcxMGDNTf8MbOPI/SpBnuEkVagLyVD/RSYhLy0RaQigiDXLBBpfpWpLJ7LAvDqL1QhWaW8exqA5HRNFOFOSxMYFACfHxrjBSJ9y2UXRV1qKhrh8zywYE5ZGMFOUgK0wmjAkstrzB4rJjHINNDeJ40ZFFN3yRuQjNLMPegnDEGdzUXkYw2N6Czs4e9I9MYmrOBJOdxgypGmpDCIIj4ygPOcjIzkZmQjDC9BK4Fqcw3nQJTbyppy0E6tgSlBZnoSQlQOy5sFbumaSWKSz01aCysRdtI1ZeRCEq5/oYsOJPkHglgTosEXEFW5FmdEExUYfWrgH0UVuZWzCLsYmBt8O9jKjEdIRTOSfn5CEnLx0JQTJoXQuYG24TMye6eoYwOjNHsmUXpxJRJwKVLgiBYdGIoj4lPb8QuSmBCDD3offKKdQP2jCjTkZ0zhbsKYxGYiilY1/EfH8LegiktnWPYmySZZXi85KWojbAEBqJiNg0JPGeH7kJiA9XQe2mtjVWi6aGJpzrdACRG1BcmosdeUF+Gease+zwzDaipqIVdW2TsPOHj+B0hOoUSLa3oHvOB3NQJuJK9mNnlgExBkKzXLFMVGasz8BFfcXFatRWD2JWYkRcZgh0Gi96mkbEkk5RFTT2c1FzkqKP50c0SEmUeshS9mJXaTrK07RwUdzs5w+NSIWCw+FBT3c3vv21L+PVF1+EybSEv/2Hf8KnnvwoyXEg9VkrnleIDZJ81Oxa0Vsllks2JPT29uILX/jCE6+88sppemwmZyPHNcDFKmJcG57v2a0bE9ZpndZpnd6DhoZH8PIrL+MnP3kKY1MziIiKIyAsp46Xlwj4u1Q/1lztUj88iXg4jtWR75clQi3CEECKsISNyT4+54EgMSvJHlKoXOR4U0M+JcHGAF6CUKMRKqWcBnqez+Ch8H4jiX9/BFbM+DcrcmxIkEIh9kXwGxV4NoA4EpCGF97xWSyVIMTJsxJ42QB/DeejH3mTRd4XwWSxUhgltFqdWDLiJg3BbHfAJjZYdMJqsYjlGDyjgU+XUKs10Ou0YqaD0UigRR8gjAF8egRxB5VGI8qLN2Pk2QhWm4VLD2rii40RvBM1Gzz0Wq2IR6lSXD+5gnfrlor1Cgpx/CPPSFgiZyVFTZSahPzyrArKPM/6EHW7Ui28/OP6j1+S2EC11hD1QUkoRRSER3K+rg29qpxynGxAsVM5TI0MYd++/fjnf/4HRMfFXf/K96vQ/1Rjwipx/virDWs/q+VL6vDbiuzNiOuCy4VueYonE3tnBZWv14uc/HH8rHCt1a7EZx/2SM2In3McXmqjZm4vBB7cUi0BWD2CdAQ06J2Z5JONeqsR84VFiXng8OxYmTYvLRI48sIjVUIdoIeBkBZvH0veqJVTuhSQFU1qHiJefs7En6DcbG9bLQAmumd/rCgyMLwZcTgn5eN6fldpJezaNFaye52oJ4KT0hTlw87/2M8n/fHRs9X0V+PgMByPVvzyp2ulBwxAeb/Ztbzysi83yyY95/Lhd0wchst/9fcHJc4rx73KC/PB9c38riWe1s55Wc0PE/thx/XMbmx0SOzPMjw+g5ikdGiMQTBSRRF+us4fdVnvKFe2ZfKpKmv55vrkXfnX+hM/yC+XK29Ct5Zfvl+tYk5DhGX/5Jhv7vvX1hkTFyGHXSu/70WiTCgu7hPewdMqraTD+VgbH9crt4ebhmEi/ywja/MuZG+V/1XieFf8reaT+bdQ4XN7kVLaXP5cN14v9f1mM0xWF7wynWgv3N5Yttbmg9sYNz2Oc7Vc3lPumcjTajmyvHxQ4rg4XiYuG7fHhaXFlfZM49L0ggnZ2ckwUKT8nstM9O90Xe1jeNx2OCxYWLTCyhlQaKHRG0HDqOgH2C8/5jLhPm+tjNrpOdcBx7UaH/Nvt5qpnGyweqRi9k1gkErwwO9W5ZQNp5xvLqPVOFneeabfWuK653LhOlhLq21jlVZ5eddwyfWwwtsqcV7o0U3JSvqAjvSAtcRlbF+Rhz9E+l0aE7jOV4njYsfPuO7Wlzms0zqt0zrdQAEEYHnNf21NNSYnp6HVG673j6uAUCjz4t7/+8OSiIfj+FCjG40Qy8zX6oIIiok1JgLiEpmClA0CmjQMLEvlkMqV9ExOfigML02g9PgQRFZAVvPAT65zQY/Fb/ZHD3kmAv/j2QFcFrz8g5+xwiVmKYhAzAP95TDEBu/TwBsfyUk7Ecsf6MqKloKuGoUCerUaOpUaGrqq6b1ey18/GQQFiFkFOvqtIN4ZLTCY5xkKTj4lwunCMsXN8YiNrHTkj3jyMSIi4K4gHnUUp0atgprS4VkW4h/zoVQKRX7J5iRF0kGKxTIp1f4jIZcpnHDkl7VIYT8QufKXhf/ulydeOvMr0fsky5trulxO2EwmKi8NiktKsXlLudhn4savfB+GuO7/Jy5zWCXmn9uIAGYr7gOVG/nhj3+rYQjvr7SBdxLHv9YfO9EmV97xPYf1ktzJ2QBmIPkPYLkleaTnDPhW+5wb6Xp4uucNQ2VqCm/UISCA2hOhKrabMaB20pV5YP+r4TjNVX7Eu5skcaO/Gx2Hey+6MeyN8TDfq9laW/5reeF6WBtOlNua3+yYOJ4b0xM4huPh+zXPxbsbfn8Qx3zdmJ+btmp6frP0Vh3XhdoYCENQEGITYmE0aKAldMiTIriuRbzkbiR+f7N430UrZfdByv86rZTTzeqbf3Pe1z57L/devF+nlXRujO+m+biBbsz7e8kep7/WH/O0Kmecv9V4eHkg7y/E7S1A/872JmSQnD/Qu+XwvdIWRO9uVo4fxDFvq/z5qD9Q0vgXYKTxzaBFVHiQAG483rIMsT/6L4jTY554DINcBY3YkDiA+hEaAwl53yhba8th1fHzteW0Wkd87KMwTBp00Gv8M07YiMHv1vLAN2vjvGkZrTxf9bPW79rfa3m5kW7k+/3KeVlOOtDKPZcZX/n3e8X9h0A03P/Oljm8l9FmndZpndZpnW5C/GU7MNCIoKBgwpQSAmsOAYp/I6MQddWit+YR/Eb3rmHh3cSgng0EPmE48H9d52nObijhk9HAotBBqtJDpgmAXENXGmx8BLx5pOCBlQdnv6HAb4xYdTygMwb20o2bNBg+lcHlZuehez6r27typXcUCd/zUZB8nCMPbm6XRxxPybui67RqKKlMJTxdlxzvkG7kjRMVcnENIhAcpNMimACwmp55HA7YlsxYnJ7F7OQUrEsm2C02OG1OeCheOdUDGwuMegP0pBByJuwWKzMLtUxJCpSK/BCYIv7ZCCEjxZEd29HdPql/RoLFDgtd2eACiZwADBsR+Dx8HjL9my/yufL+qvjF9fCOervB0d/fHFFZuPkoTYsJycnJyM7JEftQUNbX6Q+IWFREe6Nuhh3f87MPQmtE7R3hBXBY8bNOvztarYPrV67nNXXN9x+0rtfp10Nc3h+2vf026L34+0UsinArYX4d+WJZvR4f338AHn6fiFhe7wN/TbRuTFindVqndfolyWAwIDUtHeFhYXDarWL6/G/AlCAGOgar4uv+jY5G7l8EZP2vmTM/WObjjxgw89d2D4FkH4FrduBNElUE6jVaSOUKET9vzughbWM1PcGLMCbQsEFgnA0NwpDg9sBDP1YNCw4C9E4XzzpYpvDk2I/Hu2JI4GMgnXCvHN/InPFSCbmc92AgNujBstuJZZcTCsky9ColggJ0CGXjDU81NQQgMCAAGpVKzGbgoyBVSjUC9HoYqU50vMyBQD6fY2/jIyCXTHDabCIdNl7wsZi8ASQXDK+V5BkMEuKRZxYwrya7U6xT5mmqPikva6Ay4tkP5OgR5ZnLhRUnLhOfKCN271cPb9cfl+W73W+SeNaD08FLWGwoKioSZ5drtfrfO+V4ndZpndZpndZpnf4w6X2NCetLG9ZpndZpnd5NoWFh2LplC7Iy0uEmsOYigPz7Rjx9UUJgVUqo0d/RM1Ln5Qe8O4AMHjYuSGQEmP3T93mZg4zANs+2IHgsDAl+8ExAmEKLr/HkVg0KvG8AA1I/uCa/bDhgo4HbDbvLDYebZyd4V2YnsDGBnlNZCZBvtcBus8LtchLg5T0cJFDKZeSkEIsteINIHy9LcIsrb+KmVPDpDwpx1BbvzaAUV56nKYGX0nBxmlQPNorXbDGJ0zZMZjNsdj6G0n+WNAN7Xk6hlCv9eaWw/Ix5ZCMIL2/gpQ1sRGADCxsSeDbCdUflxyYQUQZiZoLf/SKTAKfBZXUz9xshtp4QOe02eKiMAwICkJyShtjICGG8+XWnuza+31ie1mmd1mmd1mmd1un9iQZhr4e1OP9gzHtXrdz+xuh9jQnrtE7rtE7r9G4KNBqxcWMp8nJzqd/2wel0gDfS+70iGlBkwvmhMENg/4jiB79iuQI/JUAtTieg0UCc2EBXidQ/64FnFxDO9jv6Lb6wU1gxTIl7CktRsuOlDbzMgY0GDpcLDrdbzFQQ4djQIAwKPDPBDgeBXBeVmdftwjI9F6YKZkHCiwnEwgzwDs0eD89msMPKGz2ZFmE2L8LmsFL8TrFswuPzCkMFp2Xn6fwiXQpDPLg8bkrbJzaAEsdFKuRQqFXQ6HjjKS1UKpV47qY4bBQfnyTB+yQ43BRGKseylI/SZGPL28aEZbbHrJQiOz/5H/oNBjd3v20SezhQgVrNJuYamTk5iIyKFrM5fhPEcsNJrt6v3K7TOq3TOq3TOq3Tb4lYj+KJAFrSc3jPJNZzlCr/8eUfhj6o/rJuTFindVqndfoQpNVqCaBFIiw0jACxW3wFJujo781/xyRmJRAv/B1dTqCcnWzZS895YGC3wiPzyv/JMR4UYJ5GBV5uwMQ+xZR4YVDw74XApzTwl3wxc4EdefIbHPwGA/++Cd4V44OEwq98wSc/PvLI73kGATs+sYGPLeTZCXySAn81l8olkCtlUGtUNCCqxFUqJzBPabmE0cApZjhYqbytdrv47eaTI5h/uQwyPopSTQOoRg0V1ZFWp4M2QA+90QADb9xoCIBaq4FMyTMPJOJ4SovVjiWrTcxO4KUgyxI5vFI5PHTPjjewEzMxBDRfO2z6C0qU6orh4Eb3OyNK27S4AB2Vw779B5GSkgKJnOd9/HqJ4zMGBiE2Lh4pqWmIiIoSG1n+DnO+Tr8DEl3JSr+xTuu0Tuu0Tr9dYl2NT7qKjY/HY09+Et9/6ud46rmXcOuxOyDT6UGvPxR5+PjsX0Br1zHwMMCOn4nTHG6//fbjqamp0TpSxtjCsU7rtE7rtE5vk9VqxdTUFCbGx8XXcI2W+soVjXr16/BvkvynKbw7DX7Cu7XLCVBKGcjTE+HoxapjsMlzExhe+pcW+Mj5N0EUuyrRyCRiXo2f4uNZGGKvAXrH9/yMye/DbzzgmQ7iibiyBz+o5lkNnOYypcHHFXq9NEB5iQfyJo6WpDGGy8zHhgGOm15IZTK/gYBAsIwAKp9CwbMoeFBk7vnkCQm951Mk2K9CpYCKT2ngEyDIabUacmpoNFpyasgVCsERGx88PjZ6eMRuxWxIsDiJJz7VQkFAmAZkNpK4iV8xb4L3WaB0RZoiBs7h21/g+coGnN8JrTKxSlygxDcvIZmdHEdyYiI+SopFaloKvfLPJPl1EVcpl094ZAx27t6L2++6B5vKtyI4OITawYfTGbh2eWkLy6FEGMDWOpZJfy3wrBLOKv/gqwQchpfHvEc4EZbDkZytsMa/15KIhypSHIlKMvIOtza8uHlneBGW4hULYZgPrxsSjxtSEX6FB/J0nW8OI/5SfpaJd+bzXbyv8n2TPIuw7yYuP/8yIQ5P4UQYjuGdJE5ruZ4mp+H3d7OIxfGwzOMqf8wP64QS5m/luXhHj8TzlYBrSJSrSI/zyuH8vHGG3r/ubnAiLg7HZUJ5EHVzE39ry03GaYikrpOIQkplxUupVupKQv2B4IEci4hE9ras3Iz88RPvXL/8myKlHo7S5vxw+vzwZhGwH+5ruSzW8syOy8bPu58Hrhd/KGKM3hGfbhekvN8LvWAexSvx922SSChu8ifyxZVPfeS7PL2L3ubrXTxxuyQfQp7YsXf6cz3K1fq4aT2u5Ikdh3mPNvS+JPxy/BTfav1w2d40Dk5rpQ6EnxV+V0mEoXdc/hwXyyIztJqvFRIrvb1U1hQP92dCXt+D3uaN0+aG4M/39bjF/zV++PdKW7kx1uv+OB7O6Y0eBK3yz3GRhxt543jFY395cR/EHbZIcw35WeO2uVpvFB8HvqEsVmm1rfrLjf2vdRyW5cCfjij6lY7nnWncJJwIy478rsgHu5uRn2fqWznvHB+nx+2Ai33Fz4chf3nx1SM2hZZRv7DMbYjKbrU+/Pl6d9ms8iulPkX0J6t9CvcNK2GFDK18qbkx/K+LmAelUoGQYAPiY6ORmBAHY1AQ8XzzbQs4v7/oNIe5uTlUVla+72kOa8PzPTs+ppOPBDX++Mc/fuHAgQOlISEh6/snrNM6rdM63UALCwt4/cQJfPWrX8PgyDjCY+KgIDC6SmKQvwmJp+/x7pchoUzeLB7q4tmYIGNMTv94iPaSPz6fXYBxHuF5cKM3MrqX00CuoEFdKOY0APrcTrEEAaQ0sGGBYxBKEUUsliBQEv5BdyX9VR5W7vkZg3u/P78y5PdPjtLizReZSd6/QK1SQEtgX6vR0CAoh0ohg5yNCDxoiyvFIwZwAviUH5fYh8G/lwPPFuB3nAafssGOfoqBmxNlDng/Bqk4sYHUD7cHdgfljZQQNliwMYENQjMmMxadHixr9VhWKLhU4CbU7SJ/pDYR82xuWVXG/XEzCSVmpazJ18rTX55+2RkMnI4IQTd8ZbeaNpcHLyFZmp8jPdiBPXv24G8+/3eIiY6Ch8rv12lMYOI6NZssQuFwu93iSMggUl4Ucl6w8sFJAFYsYLK7C10NPRhbckBsnblaNsskVyQLMpUOuqBoRMYnICE2DOHBGiwvjmKqoxbtgzOYtHIeV8P4LxSQqlAJlS4YgRHxiEuKQWyEAQEke7wfhyACaT7HEhbGB9HX0YXewTFMzllgcZKsyNRQG0IREpOMpMx0pCZFIsqghopEwp8EyaLHAefiBCYGutHdPYihsVnMWexwkNolUZB8G8MRFpeMZA6fEI4IgwoKAg3m8R4MtdWha8KKeTvLKsNREaW/cFm2FRpoDGEIiU5EQkIkokO10FA74Ta1Iup+mXfMYnGkA40tQxiassKrCYI2OhfZmUnISdD6Zxyxf/sSrGPNaOoYQeeoGctyNaTGJCSkpaMkLxIG3oqEmyjHT2DbMtpNPNaibcKJJSegDoxAcEoRYpfHgKl2tE77xPnsmpB4RGRtRn6iAdEBEPImskA1aV8cRtuVJtilejT3jUCtiURSSRESYzTwdVxE7+g8hs2U13fkn29WiPInZvsYkhAUnYIdMdOYHB1DbdcClqkgRKg1YSTU5qVUbmpjBMLjEpGUEolIg04ctcgzoSQOkrWBTnS1tKNnZAYzSzY4PBSLVAGFxoiErCLow+KwsyxVhFGKfPiTYGLd3DnZi8mOGlT1mTCvTkNUXAJ2xkyht2cIzYMkT4Zk5JdlIy05GAEUkMPLZE64bWNou9CA/uFZzFPP4W//zD/7YDmXQ67WQxsUgZikFMTFhiCcj/Kzd6GnoQZnz3dhdFGF4Pwy5O/egqIoLYKozlZlQWbux3hnDd4814HeSSkCkvJQcGAPChIMiGDtnpOiy1qSyexUR6PorGzGANXFAvWxbLRl8pclybsuEIHh0YiKj0ZsqBFBWhVkcuYXsE1Smu0kIyNLmLVx/CspiAsXHsm2nI8SDEVQJLXdpChEhwVAr5KLvvP9iAHasmcWo20d6Gruw4TVC4c+DpGJGSjIiUEUZV6+kpwE1BcNd6OnnmR2RgpVUhbSitIQH6yGnt/zEj7PEiZ7qN6buzCy6IYVQQiOTUFGSRoSIgJgIHa9dpKPriaMT9uojcwB4TlIz8hAbryOeOaZeCIx0f/DOonZoTY0tk9gZF4OtV6DIL0FDrsDC54wBMakIy/CDaV5EHVdM5i3+qCJSEZ0RhGyE4IQSW1F9MtcgbYpzA22ob59EqOOYESkZGNTbjTCAxVwU5vkfhK+RcpjD9qudWJskcZmij+poBhpkWqEkByIeqPx3GuewPRAG5qIrwnypwyNQ0xOMdLjQxAjCoO8+SxYHOtDV3UThqjilmCANjgBmRuykZIYBCNFJvoZcm7LAqZarqBrYByDJq61lUJfuXCjkFFfpzGEIJT6uri4SMSH6qBW+GAd78Vw81W0Tbqw4OBxmephNRx3EiQFMiXJuOjnqJ9Npj42iPs5GuM5/RW/XH+OSZKB9irUDtmpLJehoTYeVbwL2fEBoP+i3/llSfRTHhtsS1MYbmlEV/8wfEoj2jt74PASvyqS1RCS2dR8koMkZMQEQKuicYXCMmsSH7Vr0wzJQRdaWkn2xuYwZ6b+30v8K0lmgqkOEzKQnZeKpCgjAtVvy/1qMfyqxLqPh/qwmekZVFVWoL62hn67ceDwEWzZUgY5le+N4z+PCRoKxzVwI3G/NDs7S+NZN/793//9iVdeeeU0PTaToxZOg5df1ESMa8PzPbt3GBP2799fGhoaum5MWKd1Wqd1ugnV1tbiP774RVRcrYJaGwCNPgByuUJ0xKKDFQPl2+T/uQLCf0W6DuZvQhLq5iU8ZZ/uebYAKwPCid8MgleMAwSq2Zggo1GG91hgaz8v22Aguuwl5ED3bFDgrwocGysBPAj61XeOl+9WRhTOMWuWdOEPBfxViA0GAvCTRuL/x4oTMUeOFQR+zpsp8to+FR8LGaCFTqMSXxqEIYGBIN3zyQ3CQEG/BajgeESanBz9o/R4MGUlShgreNYDeSD1hnjgkx8UBLI9sNrspGzwyRNesVGkzebAtGkRS3QvMxggVarETATeS4ENCh6K2z8zgcdA5p4T8eeDmeA7NiZwKYhnvyT5gcSHpxtDc1lblhYxOTKI7Tt24J77H8Cu3bsRYND6l6z8asm9g1jJJF0PZ89ewPPPPoPpqSns2X8At995h9ik9EbF5f1IKiX5Wu5B3csv4IXvnMS1IQI019WtlfKmeuBlLEpdMAESUqDzyrHj0DakK/oxeuIbeOlcC+qnRNX72wYFYRbEPcmSXKWHLjAS4clFyC/fgR078glkGxDgMsE82oyGigu4dKkGLV0jGJlewJLNBZeITO43YgRHIiIhixTtnSjfuRWbsyMRY5TAtTCCscZLuHbpMq7UdaF3ZArTC1bYSKYYdCyz/JEyagiNQWRSLvLK92DH/q0ojidZa34N557+Gl6um0bPIsk6M73CuyC6l5LsMsA1hCUgJr0UJdt3YNe2DCQGK6EW8ZM/aqv2/qtoeuN7+OGJNtQNWeFTR8CYvA8H7j2K++4sQDSDYsrO8nwfpip/iO8+exkvVU/BJ9NAHlyIov234eFPHkZ+qFyACGqh8NlH0X76Gbz+vZ/gzJALsy4pdDG5SD30cZQvV0LS9DM83eKj9iOFOrIACbufxCfuKcauTL3Iu/gyaumj8nkZX//i67jSMQmTRAuFLh0bH3oMO3fGQfXC/8GlplGcapuHWu1f3yuO2327FIiozZMAe2N3IXnDQfzjhkbUVlbhK6/1C0FkI6lfWiiM+E//ZEootEYYw+MRk7YRW48dxbbCcMR5elD/4k/x1rlaVPWMYdzEjMqgIAVf4iZAYac+RBmKkPhUZO19APv2bcMteXoQduBuS8gUq8TmptdQ9/yX8MU3xtBvPIy8rbvwr+VNeOO18/jBeTO8kQfw0Ofux237MxBL/HEPIpcuwDp3FU//9TdxqqIXA9xVMe+cVWFMIN65v5SrSc4J5EYlIaloB7YePIAdyVaYa17E81/7Nl64tgBLykGU3vcpfOb2XBTF8JG3HJr6s8qf4fzPf4hvniBZlG1E4aH78PFP3oJNyQYEExPcB3Ae1pJKNktA6Aqe/5cf4M1rvRhy+eCm9ibKka5SPg1HpYXWEIrgiEQkZJeheNMGbCxOQFyQAqaGE7j2zNfx08uD6JpnQwSH49D+tPxtkPetIVAWFIWItA0o3rodO7fnEgimPn/F4418cQQyKY1Fzg5cefoZvPjjs9TGrVhSxyKhZD8O3n8X9m1IRKKOv7BS5WAMXedfxsvffAXn2+QI3H83jjx5FLvSwhBF9SfzmuGcrsH551/As89fRfuMHVYEIjJ/F3Y8+DBu2ZqJfCPJvmUSgxd/ipPPP4vT42GYUuVjz+134pGjOUgJU0HK4sny4HXB3n0eNa/+ED95qw9N5hTEJcYgP6AV42OjaLTnI3HjUTxUaINh/Cy++WoHuqedUIZTG9pyD+66ext2FYeDMDCNvTTWTjei4+xT+ObP61GxmI6iQ/fjz+7fiIKkAJBYUlmQH/cA2i++iqf/4wVcG/FCUXIr9j72KRwtDkYW8e5xO2Cf6UD75ZM4Sfivss8OszEfebuP4eiRcpSmBiOUDYZwwrfQguZzr+B73ziJxgkzTDDAEFOALQ9/DLcc3ojNQf4+nvcesk50oeHH/4CXztTj/ChnnmXVX8f8h+WEZw8qNdSnhsUhOmMjivccxoGyCOj6TuHSd/4FT9fbMUxwVMbhVgOKC/1eDRsaj9iMzSjevh0H9uQIw4eG0uLalfnm0XvhOZz61rfwUrcDUwRrNcGJiLnlr/DobRtwW74aHq4bonfJ0s2Ik6d+ReYaRXfFGVx58xwuNpP8j1F7MNvhInDupoQlUuJNHwhjZBISsoi3XYdx664MpEdQf2VfwEzzW6g8fwkXaqh++8cxtWCB1Un9CCXABkrOl4H6ofi0EhRs34VdezYhN1KNQELbYlz2c/MrEfdJTtJxert78b1vfR0vPvcM7DYb/vrv/xEff+JRqAxGMTaupV+XMYH7tlXiuNiJ/o6cWOaQkpISzWuD15c5rNM6rdM6vZsY8HJvyksdRkfHoFCoSOmiEeImqI0HT6FUiVH0Zt33L0dvx3Uz8gN9TvRGQ8LKayI/AOZH/mjoz2p8pDX7px/6jQ48O4GVVf+Xfn84ziLvZcC7BfMmi3yqgv/IShpjVp8LowF5JMfvGKD4X/Pmjv4wHo9PbKjI+ylwxMwrv2NO6eKPk3mgtNmwLWYi0JgkZiJQAD/L/J7S5y/MPg+8pFH40+UsMc9SkRanwRtL8iaRVpsDFpsdc/OLMC2ZIV/mEyX4a7VMGCTEFzlKxw/4KR3xj8qAGJSSdiVjR/f8TLAg/vx2aTVt4egPL2+wmhbhcTlw25134eitt8BgNIqyFNn4NRIVqfhie/nSJfzsp0+jrqYK0TEx2Fi2UcxQ+MDpURwSAp1STKC/+gqunKpCY+8MrMZERBVsQXFhHvKz05CSyDMC3LCPdaGrvh7N7QRSfcHwOM1wd5xBfWMbWmY1kJCinl9cjI1FOcjIyEBKajKSoggIuScx0dGIptoGdI1bYdXHIzJCA+XkVVx95vt46ofP4/Vrwxj2xiK2aBd2Hr4F+/buxLaNWUgNIcmdakdXUx3qG3owQoCJUBWClbNYqHmOQM6P8ZPnL6KaALcnqgi52w5i/+FD2LNzC8ryEhGrIZA62IKOpnrxBXPaTkpzVCDU1k50kzJf2TyJAUcQdImlKC0pQElBFlLS0pGaQop1KMm5aRB9jfVoampH/xzJdngGokIDEa7l4qN25ZrBcP0ZvPXUczjTMIsJq4M0yynMTC7BZYxDaGYB4kgpDyANz2eZwlIn+b1Ui4stoyT7i1iam4NDHgRD1kYkBatAeInagBXe6WuoOvU6nnvuKjqnljBLfq1eLVRJmxBla4Wz8y2caVvCzPwCFud5yVAAEgqSEJ8SDD0VkYzao32wAZ1v/hhPn2xF48g0LGYTLHZSpHNKEE8AFxe/hcsVnWiZk8MTUYLC4kKUl+bCbncI41R4ZATi4uIRGh6FwrLtyE6NQaGsFrVXq/DqNeLfHoqo/GKU7NyM3NQ0qvNMpCTHIS5MAfd4GwYbq1Fd345uayS00kXEmE7iu1/8EV65PIwhSTqiC4tw/PHHcXjXVpSXlyIn0AzJVBMqq+rRMSCHWxeFvLJ4GEgzVlCeWKxZJfZaF7A0OYDOlkYM2sPgDc/BrQUKOKZ60NM3ic7FaGRvKUB+ZgQCuQ+icHKJFU5LBy4//ToqmvoxZJHDWHgARZu3YRvlOTcvFzmZCYgKcMHWW4P2ujo0dk2j3xOLpPQs5FJ5RaimMdDZg67eMYxNeRCanonwmECESJ2QzlTiwgvP4OkXqtA0HYjYvXfj0PFD2J8dinAVS4qf/3cQtT+FhOpktg2Vz59CZWMvRhwq6DLKkVNUiuKcZCTHhpKsE0Aa70BbdRXq6gn0jpkxi1BERIVAPdeMvsuv4Ww15d1shCI6HyWlRSguyEZ6egZSU5OQGKmE0j6GkVZqA3VN6JkhIG5MRlQExaGjvpT4uBlvMokby54RdF2+iCtn6tA6NIGpmTFMz1kx4w5DWFQUEiJ0UMuXqZ+fx3jbNVx7/RJq2kzwxGUhbTMB9/AABFEF+EyTmK59DadfeR0n60cw4/DAbp7BzKITFlUy4mPjkEYAUSUlkE4Ac6K/GRWXG9E5QehbZ0RsQQoigjXC+MEysOyaw3DtWzj37Is41ziN6eBcxKSmIN5Sj5HONtTNBEAemo7C0CXIJ2pwsrIL3aNTmJscx+y8GQ5DLIKiExEXIIWa+sDlpQGMNp/DyfPNqJugNpJYgF0l1AeEqOGmwmHjHLyTGKM8Xnj5IhqGF2ExJCJhwzZsTNQhlOR7vu8KLjz7Izz9oxdxom4aC6FlKNh7DMdu2YINbEhQE/NEy04TFlvfwtXXnsEzF3oxZvPQuEF1OjWDeWUygiNTUBSvhpr6DB5/HYvj6D//DCqutqJ2UgJv5AYUbCzH3u0lyM7JRVZWKhJD5VDOtaGruR41DX0YmFIhJDMeGmcfhk8/jXPN8xhxBUGTuBFbNxWgMD8byampJB9UBqFU1+ZBdNdUo7G5HX2zVO8xRUgI0YK6aRq3PZDNVaL61Ev40dNX0GKXw+UwwTs1icE5ahfUL2TkhYO8CiD7Llm6CdFQD49tCkOnvopnvvd9fP/Fa6gelkKTUoaSA7fh4KF92E39yoasKEQpZjDRUoN6kt2mjkl4YgsQprND0/8SnvrqN/HD58/iYvsi7FQueTsO4uCRw9izaws25ccgUrmEufZrNPY0oqWT0jMHICIxAmFUr9Qsxfj9qxLLI+tSc7OzqL5Wia6OdthsNmzdsRMbSoohV6vfVSZsxHy/ZQ4c/oMsc+DyXiWOix0/WzcmrNM6rdM6fQDiPWX4dIeRkRE0t7RQL8pf2vmkAOozb+ihGey9bQC44eWHoLfjugmtpsHIfOV2NUl+JGitYYH9r/oRRgQC0z4fKcBsW+dBhxU1Uoivf1EgbxycfvCFQT9fBei/fkf/2KhAHtmwwEYGceoF/eap6OL5ik9+7vV54XG7CBATICMw7zdGcFg2DLCBwb80gb9aCiPG9TT9cfDpDeST/jEHbARYCUNKCA+yfOqDOG2Clzc4HARoCFA6eE3gAiyLZijdUuhkKmjIsc4m4SMiuQQoHvHVhe6ly34nF85vVGASRpqVcvldkN9gIsHC7Ay8bgcKiopx8JYjyM5IE18VOQ+/bmI5YANTU3MzKq9cweLCAgHBEpRv2fIhjAksawSImxvQeLUTA3MEfEuOYPu9H8P9tx8koFeOTVvKUVKch0S1Bb5pUn5J6R10BJNq40awuQWjk7MYlWcjdvNxPPDA3RRuL8q3bsHGzZuxaWsZcpLDYTAPYW64D6NWBZbkcYgnYObreAXPvnQB59tcUKbuxI6HKM2P3Iu7Du3AzvIN2FBagqKiTCRH6yBfGMd0XwcGZk2YcOvgG2/B5IWf4WRFP1rtpNRvvQf3Pf4oHrrvKA7u2oTysg0oJUWuIDcZKbFBCDCEwxiajNScbGSlRyLA2oehqktoGfVgIaQUuQc+gscfOoY7j+zChjJ/njdu4inMGsgmOjEzPo4RG4HkwDxkJkYiPVxO7ZRBfx3qz72BZ070Y1CajZyCZJSn2jA1NY9JZwg0EZkoiNcjVCMlEDwLS38VKur70DrjgyY8DHqPDVKvGs6QfOQmBCMxSAaPdR7zda/g3JmrONvlgiZMCz4QxKcKR1jONiRjAJLxetRPE+AwGhColcO6ZIE6NR8RyYlIIa1e7rFgqOk8Lj7/Ci6Na+GRKxCm9cDmC0dcaTkB/2Ao6l9GW98ShqVJCN/+JD76yF149K69uOXYnVQGm7B9527s2L0X+w4cRA4BlvxYNSKsjaioakXdkAcS3SbsePhBPPDp+3Bw4yZs2UxlVr4FZRuKURS4ACwNoq5/DnZbBLTuUURKW/H06XYMLkUhMOcYPve1f8Bd2/KwieokN4/Af04qMrKyEJe3C1s2lmJTEQHhxBDoqEuXkUwLsSaZVRoIKAYoYao7i0lZCrT5t+DonnxEOntgnhpHPTZg245CbCYAp1npNOUSO5zWAdS+dgWtg3MwaROR98Bf426Slwf3l2PzFpJVqvPiTJJNZztGRscxPO3DtDcGhUVpKMhMQGh0NDTzvZgf6kL/0BTGFMkIjYtBkn4WA699Cy88dxYXhpSQFz6Iu+4/hru3JyJaKxO835REO6a+cL4PjW9dE3zZgjKQc+cf4a7jd+PuA1uwpbwMpWUEStOiqc3MYX60F31dIxgY80CfnAQdCLS2XkFD7yxm9MVI2n4/nnj4Ttx1627KE9UFtcHN1Aaz4ozQzPVgenQIYxYlzNo0ZCXHEoBXQUHo4139FPEmlXiw7JlEf20dmqr7MeLUQR0go/56lkD5AtwBUQiKj0OUQU51tIiJ7ma0XG5Bz4QMmqxi5G3NR4YwJrhhmiAg/NpLePNsF8bUCUjbWYL4QCls/TNYtGoRmhyHpIwIBKjl0ASo4bIuYrK1GxODg5AmF0ARnorkiCBE6lgWrHAvtqLp/Gm89mYr+pwRSNh5BDt2pCFivgFDPUPo88UgJLEAZbFuqJe6caV9DgsSHfQ6GSTzU5iZl2FZH4HktAgYVcuQm0cx2V2LK3Wj6LdHIC5nA/ZuSEDMO4wJc5jsbUHt+WYMLVGYuALkbNmJwjArLE0v4/lvfxtPPXsF1bPBCNn2MO75yCN48CjJVWoAAhg50hDMxlsP9YUtb72CN1+uRKsjAok7SpGZEQp35yDmFmkcDI9GTkkCDAoCnFQVDtM0RqtPobljDL0kjyHlj+G++4/jk8d3++t3cxk2FacgK2wJk4Oj6KNO3OlSIYzaYaByAY7qk6gbkcIcuhEZB57AHz1+FMcO7SK5Ypkn0L25FOnRAZAO1GBifA4TNiksxhKUpIYiLUQuTnaarfgRzpw4iVe6AG35/SiMDUCmsxM9o0vwxaQjNCsHqVoCsCRLN36FfxdxG5ZQGxy6hOf+9Wt46fIA+qTxSLrlj/HA4x/BR+87iN3bN2Lzxg0oLi1GhF5K/IUjiNq9LiIeqSUlCJytwcgr/41vvdaJTnMcQkruxGN/9HHq/2/F4d2UL+o/Sks3oDCbZDyUgPnIEHoH+jA8MAVpYj615UjE6XjsXulXfgVaNSbMz8+hvqYKXR2dVGZObN+9GxtpDJOrfnPGhHULwTqt0zqt069ADOLCw8NRWFiI9LQ0sUTAZrWI5/5v1r8HRF2+4ISuqyMAY2Ceoyb2UeBBiH576epduQqDgwjEf/wzEVgfZuc3KvDMAFJQV5ycNEEFIQ0+ftBvfBaB/QGI2HAgjpYkcM+GAr7yG7Epkd+DMBLY7A4smS0wkTNbLLBYScmlZ3YaFPlqsVjFc/87C2wOOxxO/5GQdgKVNrcHVpebnAsWhwMmuw2L5HfeYsIS+TeTfwufBsGnQng9NCr6jRg+3ivCZIdkyQm5zQvtsoKAEHHmWRbGA8ky29nZceHQlZzEJ1t5xznw5/N3QxJRvh7K++LCHLQaNe665ziBj2LSllSinv+gSKgoEsh4WUJwIMIjAhEdFoyYiGikZJehpDAHeQlaGJQeOBYXYZlfEEeBimqQqaEICENYRCRiw4MQFxqExIgwJMWkIS05HQnhBqEcs5HLQXIw3dGCruoK9E8swWTIQfKmW3D7kXLsKYhAVADJM3+6UhoIrGxAyY7bcdv+UgLpBHxMI+irOI9Lr5xD9ZVBTC4qoc/YhpJD9+OWbcXYEKsn/kg+qD2oDGFIIGC694E/xSf+6v/ibz7/p/jsR3ZjWwrFS0o9s80tTKIgkMTLMMKiEB0USHwTqI+IQGpyGin5yYgJ1EBLtclHpjqcbCATBQWPbREzzVfRUVuDLoceqqwd2HTLURzdV4LMoGVYOuvReuUaeuYtWCT/QlLZ0sPBVUFQxeUiOdKAEHM/+qvI3+QsFuil3TqNrtoWdHaZ4DIkIyU1BNHh/iVc/joioivvRxGanIK4tChoLb3orO1Gc4uNlHnewKwHI33NuNphhy0kDVHxCUjW+MHJTQ1coinRH56zSxfB6wrxTKGQYAJIITwpnI2bBHAIYWkDwxAeG4Nwgx4xYUGICKWyiwxHTGQk0hPCEW2Uk3cfnLOLcPF0GipHlVB/p2GZqsOlF1/CiTPVuNzUh/ZRMyxhJcg+8Cj++LOfxJ9/6hju3ZWGWGJHwTOqBCf+7Eu9ZizbZzBujkJofDY2b4pHgNaOmWkbTK4gZG0pQ1pcBIJl/pGAw/izvCZXbGB1O+Cy+0QfZ7OTc1I/xifVOL0EBsiLUotgyp9Rr6a+leQ7rBjb774DRw7lIUE2hoE3XsCll36O0xdP4CfPX8a5Nhvc0WXY++Dt2LclAykkxzyDiHm/WZHfjMS0bl0wDNz+wkIQGUv1RsB2+7G78eDH78KBshRESCbFDJdrjX1oGqW26OH+nALLqXwN4YiIikAs1Uc8Oa6PpNhMpKWkIj5UCz1XiccDJwXiPXA+EGNcViQ5EmUcUvPzCCAFwmBrxFUClydOd6F3xg0n9dFinOII1xQzk9Q5hqXhalQ19aNlMhD6xG3YcuQoDu4uRH4gSfzQFTQ2d6B+1AWzWw6ZLgWxaaXYWhyBJALIPbUXMTo4h9EJKyir8FG7s/XUo6+tGd0LaniDS5Cbn4/yDD1CtH4j9CoJVoh/yDSQRRQgKWcjNkW7oOTp/ydP4LU6AupWKrrrm7h8cGKjhmOmEZUvfhc/+vI38INXWtGvLUbh8T/CJz77BD5yuAAlMSr/Eid2XD5uAveTVWhqbsPVfgWkYZuw4cBtuOXIVmyI9kA9Rf1JYw0qBlyYJxlks/o7iCLyeZ1wuxxiOZfdwTLLywhprHY44eIlXiQH8qA4apdahMiX/WlT4ryHjIr6uciYKEQGGqmPCyFH8hGfgeysVMRQB60mz14+7pnagJeUEl5i6XEOoP5CHWqrZuDSJCF791245dh+HCgJQoCnDy01jbh4eRq2VTn8RURFLV0agrXrHC62TaPbpoI+ogR7HrsPB/ZnIT9MDS31Q3y6k8IQicKjn8LmwyT/T34Kf/YXn8LDO2TQLzThwpu9GF10QZpWjvxbP4q79xWiLE6PAKpLMbuR2lFM/m7sffgxHNxEeZQ54J2qRcXVLjR22UgXovr4IPz+Dug9P1bdQL+81K7TOq3TOq3TO4hPDti8eTMOHTog1vtbTItimjwNnX4PNxAPqv4/vzniIWCtW8vK6i0rFYKVNffCyCDuefBn559ZIAwB4jd5ogFGRiCLN0pk44FCQYonr2VXkqN7fibjUxjoPRsW2PnXVgpOBAljCz9feSTSEEsevKSIeGCz2bG0ZMLCwiIWCTAu0j0bElhRYYODOM7RZMXSopmuZpjMVpisNiyaLZhb9E+7nplfxAK9N1lsWKL3SxTeZOO17KS8ez2UT4JwCuKTeSUeeHmEh7R3idsHFZ/sQHld9rDRg5gUjLKKyuuzV40uEnKkNIo8cMH8bojLkuWNj4Lk5R9JpLCXb92MWAKjIg+/O9Y+HK2Up89JdbVgIXBmxgQBwYnZGQz3t6ClvQcdw3aYnXJoCFwawkKhIvkTwVwLsIySn7pKXLxajQvXanGusgrnz7+I0yefw+nqQXSKr25RyMqJgV7lxtTIEiw2JRQxaYhIy0ZaYACCSTviNf8C55DjvTOUASFII2U3LT0SGp8VrtFuTPcOYXSKwL1Ei4ikJKRmxyPQ4Ac0y2ysMs1hcnQE7T2j6JskkCdXQaf1wGWex6zJg0W7X3L4S6HPOoX5vlo01FTgcg3xfbUG5ysrcPbUCzjx2ms43z6NYTeB/thUFOTHE7AnYAIv7IsTaKlqRH39GJz6cKRu2YzC/YeRWbITG+OMiDV1iD0dKvvn0e8g8EG8+dudj+TXCIUxCxmpMcg0zsLUUYmGgWl02S2wzjYTuBpC1xwp64klyInRIVbvpvIQgf1E/QPvb6KMz0JkZj7SVBYstdSgtakdE047LIO1GGyl+jDpEJCdj+SURIRRwfLisFVgzhXHM1OWbTMwtb+ON5/5Nr72pS/hW1/9Cr75ta/gW+zo/htf+Q6eOVmN2mnAzpuiCQ2WAMxsP3oaqijNVlysvIZzFy6jubMdbW3V+P6LF3GyYQFQUh6KcpG0cSsS0rfils0FKDLY4R44gZ//7Z/j7/70L/F//+Xf8V9f+Sa++4Pn8dzpOlxuGUbPPIEpauBcXmtyLX57qD/x2mQI2vwIdt96GLdv0EPvnYVdn4WoDffgsbvKUJQc4Fe0b9IGOT6vYxYjFc/g9FNfFvnk/H7ji/+Mr37la/jKq13osBIg37gXdxzfhcLUcOjYxiJRILDgKAHhu3F3GYF20xXUvPA1KqPv4/lrExg3bhV7Pdy3PwP5sXKRzoeZmSRmlVElcT0x4PFyR6cJQ0AuxZ+eggytHEo3geChaYyN2qjfJlngxBxzMA03oqGqEpeu1ay0wWu4cO4ZnDr5Ek7XT6LfooI2Mg65BUmIjtCL6eYfhEXujbGsQ3TRdmy64wg2pQVA3voWrr3+Mt5qGcWQjbn1z9JaJbYfcSXYR3owfO0imgcmMBmSjrDC/diQuxP7S3NRXmCEUTKMzoYW1JKAzS2yfCqpraWgcPsGZKREQj05hNY3TlKbpfGFmLUtLWCooRmdrYOY04YjeMM25OXlULlIoaX2/O4v4/xAQQpDChILduK2Y4Uojl/EeM2bOPHsJVR1LpGs8Ujkl69fROxF4iPAPdWCthNfx/e+9n38/HQXBmURCCm/F4fvugsPbItCgoH3IPGnLsJIl6mbnMT41XPUl/ahT0P9YOE+FOXvwb78fOzeFIEo7QxGO+px+dIIJmf9HxOuEw0qy84FAuFncOml71K7/DK++VVyX/lPfPmLX8OXvnkW10Zk0GbvwpZ77sSunFikqt0i8WXu5yzTWOyvQc2VK6ioq6U+rprcVVw48wxOvPIS3upYwhjUMMalY2NJAsJ5gwffOOxD53Cprh/1swHQRG/G9s2Z2HeoFIW7N1MevXA0VaPx/EX0WVxiYb+/JN+bOE+++TnY+vowyhszg8ohLAcl2TqE6wAnlRm3G+7/fXzvkyJ6w17kb9uJsrx4pOhn4FoaQ/cYpU3vIpNTkF2ahEDeHJfjXgm7TGE9ND4sh5ZRu4lGTqwUCokDo4MjmBmfE/tVsbFPSQzz7Bx2H8gY8ntEoo9bp3Vap3Vapw9PDJqTCUhs37pVnOfPGpjVvCS+FK8lMbDQn+vgnDS0tW71HfnyB/hFtOL/Zu468F+htTHyOOXfPV8wJJz/BAQi4t1HfLtdblIOXQLcc3xMIhw5nk3Ayx2Eo7yvnaHAwJyNCbxhIhsb1hoU/GFWNmVkbUkkzeXgn5XgIfDFyxJ4B2KL1Yb5xSXMzi1gdnYBc3PzWKLfbFCw8lGOFp69YMYCPZtfWPAbHQh4LpCbWzBjbp6eL5qwaLKQX7vYeJGd3eGAk/LFsxFYY2N+GQwxWPTQPxc9d1MZ8H4MSjaYEM+slPAUYR4wl0kR80p9cMt8cMrJ0QsPvaDSFnn5Zd370c3839wRH7xcY3oc2TnZOHzkKLQ6g5iPuBb3/WGQn2EJcW8erkfLqR/iue9/Fd/55tfw7f/+V3z1X/4GX/rBK3ilywFzYAZKt27ClrI0hBh1wnCC+W6Mnf86vv1/PomPP/IQnnj4Pnz0oeN4+L6P4TN/+0O80EnynHUMO259EA/ckomCBJn4wu8icMp7nfBGoGzkulnNsOwqVWqoyQ9vREqNBB5qJ06SX5+UgJVSQeGJdyEP5N8+CXPb6zj1/X/Dv/zN/4f/81d/gc//f3+Bv/vcX+Ifv/Bl/OBUOxon2RwAkjNSZidq0PbCP+ILf/YYHnvgfnyMeH/8gXvx8EN/hL/6z9dRYYpE0MZ7cMsd9+LePbFIjyJZtI9iafgSqpsG0DhihNaYiqwUPcJCtPAoeDZBBJKiLVicaMK1C/3o7iaeGYVTMYuSXlZRfqKQkZeOvBwdpKZ2NNf0oaWiHXOtl9EybMZ0YCYSNm5CeqAeoT6PyNvb5UPyJ1HCZ8hAWFIxylKVCJxrwkBrLSqGF9BQ0YSe1nEsBSQiZxOvnw8XFhr+t5Yk1J6WXbNUXidx9vnv47vf+AZ+8J1vvu2++238+Ec/wktv1aFplvAqAVvuY/gUDo/lKqp+9kX87b134VOPPoJPf/yjuO3gfhw7chz/9HMCh7ZkGBM345bjB3DbHbcgrfAjOP7QMdxxrAwl8Ubs2BgDnbUXPZdfxOvf+1f8+58+hI/dcw8+8vG/wj9+6xRO1s9igbpyxtKrzYkBwnJQBiK3P4o/+b9P4vFjuchSUx9n3IBtD38an/7rJ3C8UI84LQEJwrfvzC2Tv1+Bax5j117F+We/i5/84Hvkvo+nnn4Rr51rQr+Z+tCEYiRl5SEvyAO1xAUrg3uKzIFgJBAgvf2J27AtTwv3+ACaLndhxhOL/EO34I4HdyM3VCtOkeC0353+hyM+1WbZpxUbZWoJAbFRiPdp4aVpok45UzPNGDz1RfzX//ckPvbQg/42+PBxPHjvx/Gn//AMTo2qocy/B/uO3Y8HD6UiN47GCSpY6vrfn0ThU0VIaIwIzENs6THcfqQU21LmMdd2Fi8/ewFXGiawSO2ZT/jw1xUbgsj5FjHc045rFd0YnvTAEBeH+NR4GEh2gwLDkZCTghAqrAUC0O1VV9E7Ow8TZUceGofQoh0oyk5DunIK1rE6nLrahSm7k8akPjS39KN9wAdtWApKtuYjJytUrIEXlXQz4kwSf9r4bGQffQj7t5Wg0Ed91uWf4tWztbjcb4eTOm0eK9+fOH/kz2PHbG8rak9dwuC8BeMuD+TOJZgGW9HT0YPuGQ8sJKvUdflDUbRSnxXzkz24eqEZXf1WaMKikJKXimC1BjqpDokF2YgMU8I53IW2C2fRNT6NOZGiPzx4x2HXEmy9F3Dt5NP48ff8svvUj3+Kl05VoHqcwLUuDalpmSjJ0kMjI7m1CDMQ9Y009k7WoOel/4O//+xj+Mj9D+Cjj9yPJx4k+bj/M/jcF17FNVciQssextG7H8Qj+yKRHOKFaagPw2feQOPQHGbUBNizipGucSAwwIDl1A3IIfQfbG/FeMM5vNljwaDdD8p/EQldx86bMrPwqSDVkmwTozwT42Y1yGqDVKGkIqB+0GsXsu+k515oxQbSGt6wgcr6pqK8rBZHV2u0XBLkwzqO6eE2tLS3o6GFXGMLGluozIdMmLPc2EP+ftOKeK3TOq3TOq3Tr0pJycm4/bbbkJWRjqWFOTjsNgH21hL/fDcYZD+r7oOTCHGTuNitRsWDGivBYuYBj2FEfOGNr9lJSenhIyRlpOBL3V74bC44zBbinzclXCLwbRfx+Q0D/hMVVo0B7FjnWb1nTUPc03v2Jxzfv8O//73fPzPiv/KeBDzbgQ0VPK77iFn/holusbzBZGIDwQJmZucwO0fKI93PkcI3O0e/Z+YwzW56lp4tiNkKZpNNOIvZBquVFDQHKTG8zTOXDyXLf8UxW6QY+ci56beNFFXnMhsa+Gx2LzRyKQwyBfTLUqgJEciJF6lHnO9AyioptGxQkHrg4a+qIjO/Gbqxbtc6TtZus1JeFwgUKrFr9x6SwWOkIBtFObKXPzQiCaG/LpjH2tBx/nmcfO4neOanT+PZF06SIj+CCUk0EjbfjgOP/Akeu3cvDucHIJg36KL8QqGByhiJyLhkpKanIyUxFlE6Ug5J6XbLQxGQeQRHnvgM/ugTR7A3MxIxGiX0WjnJHsmaxQKb2ST21OCobiSflzdrM5NibCU8IINEo4dKRwq4gmScZMZqYZnjzT9FtVD7csNrW8DizATGx8cwOtyLrrpLqHzrFZw+cx4VBLJHlgS2JmWMQij10IbEITaRgEtmBpLiIhCqJFnkafDaBERvegj3f/bT+MwTu1AcoYGeErKODWDoygW0DlL8hMjczhmMVbyKM9//Np5+9iSqhk3iVAzn/DgGKy+hrbMfE14pKb/UFjlTyyTXai3C8wqRVpKLGMkiJhprUH3qDBorG9BnIvlPz0FpeQ6CAwgZ8/l0N9AylcUywhEWmYFNW5IQa5jEdE8lLlysw5kLnegcVxN4KsfmwjBkxlK7pvzeKJbLfISaOgpBxffhjo/+Bf7683+Pv/jrvxPuc8L9Lf70c3+G+46WozxSIpR9Pm2FSSIjwGIMQXx6FtV5BtJjDQhVE4gy++BTJiFp50P46x98F39zvBibgkkWqJxjdn0Kn/rqCTx7pQb/8e9fwNf/6wv4+7/6E3zq8eO4fV8pASsTFttP49Uv/zO+8+3ncG7Cgxk3G31Ekn7ifJCgiBks5ITM0DNud6vPbszn27QsjEigPKce+RTu/dy/4fP//K/4+38iPv7pX/C3f/Mn+MxD5ciX1KDpJ/+Iz//xP+FbrzWjeZ76G4pU9N2hmQgtvxf7NySjOEgOtSIQiqxbxR4hhzK1CFT7eXgfJn45IhGVUruUuGawZLJg3kF9oEQBbYAOGrEEgwqH01ISIAuKRnRiCtJIjlPioxGhIonzOOBWRcGYdzfu+fQf4TMfO4itiYEIJNDHwwAHZzuXGFP8Kd6cKA2vR46AiAwUHrkb+/ZuRBYGMMV7l5yvwpVhJ8yrM1doTJFQO1mea0V/ex2qOhcxaaGxxjqE6cYX8PrPv4PvvXoZ53utsDg9UMy2i80Nr/bNYtDMdRoEXXABCouzsSGTwlkG0VbXi4oz1Zjpvoq2gUn0u5MQmkLynR+JjHDinfgT2PRmtNIh++ThMMRtxe5bD+DI3jgYl1pR89JLOH26Gn3WZbgkcrEfzS8inoKvDEpGyrYHcPyTn8LnPnsnNoXa4Gx4Gid+/E187fl6NIzQ+Ed+RbnS+La81IWp7iu40jyD/gV65pyHtfM1nH3+O/j2z9/Aax0mcbyn0jqMhdbzuNo9jlaLv06E+PO6SHUYDIXHcesTf4f/+wW/3H6e5fbv/wp/8uRt2BdHMnLuS/jS5/4c//L9CrzZTboQRSBjS6tKD3VwPOKTqJ8jXSkpLhqhUtIzaHx1a2IQXvYEHvvzz+LPntyJPIOE+rkljAy048KbdRido5woKa6lFlx+5vv44TdfwM9f78UM1bEMSzBPNuDcqW70DTj9Yk9prsqVsKHeUKZSlQrKgACoeGoMqF+3LGLBsQwHv1vrl+/JSZwm2JcWMW1ehlMWQKKuF/tQyCkE9/8LCyRr3Db9oa6TCM6bnJI+YqKwyz4PArzVqDn579TnPIyPPvwAPvbw/fj4Rz+NP/vGFZztMAtRuZHf31daa7dZKSrxjPvp9Q0Y12md1mmdfgkK0OsRFh5GA8oCurq7xeY3Uv5Cr1CIzvX9SGBqMXIw6BZP+M+vQBIavCkOGhHXGhL8PTlBX2FEWBabCCrIyel+2emCy2qD3UQDpsUMj4v4J99KBS9lYCMCwzz/WmUB+Ch+NgKsMM8POebryuDKI3Ej/vGDleuqUUFcrzuKiwPTqC/GHHI8oPIsCzeBeZ5RYHe4xEkMvNzB7uT1mQ44qJz5uVir6WYwR+CeEAsr3HKJzL8EQ6ESMyZE2lwmxIk4opLSsFGebVY7Kd7Lwq9eo0aAWi3WVWsovI4VNja28CdGsXyF8knAjfeWILhIvvh73Upef8vEBoXZqQkse9w4eOQIDh+5FclJ8QSwCOD59dbfGFFR+jdgbGpGxa9tA8ZGNFTyBoxeqNPLkL/3DhzYsxM7yjegtKwcG7fsxa5b7sbRO47i6C5S8hOCIJ/vxUj9JdR3jmNMlY/4nY/hox9/DJ/6yB04vKccm5LkkJknMDxmwpJThaCEFCRnJCHaIIfeNojpoXY0D85hclEKfUgkYrMSERkeAF5qz+CRxVIhccM204vmi6dw7lIDOqyBkCeVICuOgClGMWXxYBYhMIYnIjMpFBGB1O7lWqhCkxCfV47tew9gR1kO4jEB03AvJpYjoE8tQ5LBDeXgRXQSWJ0LLkfhbZ/BZz/xMB6/9wj2lechL9QKx/wUBscc8MgCEZ6WgpSMeERpqN165jDUfBFnnn0FlR0LWJKooVa7YJ0awnBnO7p7BzA4bcGi1Y1luwUupxeK6CSExIQgePIaGpp6UT+tR3AG8bcjG6kGJ6brazAwYcLExABmpobR58pD5o4DOLo3Crq+s2ht6UenMwrhqxswjtaibsYAbdZelG7MxuaYaQx19KGnf5QU7jlMNbVjTpGGkF334N4dgQgYa0L9uSYM+MIRWVqOTN6Ase4ltPbyBowJCN3yETx872HcubsQuTm5yMzMQkF+nt/lZSMvLQbROg/U45dQWd2KK70uKAzbsffJT+KTn3sc9x06iCO7M5ER7MJkSzemlwhYaQnAZvLxehoYfPMEpNoxMjiEkUXAoUtEUmocInjKfTHJW8lm7Nqdiy0pPoxXNmF8aRYWaTC0uYeRHylHpEZ8WP5wJNqLnfrYAdQSgOWNDs3qOGTe8VnccssWHCrJQE5mOpVJFnJyc1G0IQoY6cVYUxcGqS7MYcUIic1AXqQCatbSqW/yUb9kaXsLHV2D6LXqIMvcj51bCrE9xQgVNc4PxKrgy78BY8Ppa2gjvqz6OMSVH0JpThT4wA0ltQFu696lQYzXncKp1y+hotcMizYdxYdvQXGcG4qBCjT3zmIqYCNS930Mn/30R/DEg7fj0K4NKIvzwD03idFxC8xuDclxBpLT4hBtVEDhpjHHwsvYeP099cvU38qof6UkBW9vb8BYi/rqAYw7QhBTthGFJG9JYVGIYnC52IuBgQH0TrkwNzEPx/gIZq0q6LJLkV0Ui+ChC6g/eQpnOuaxINFQe6axbroPIz0d6OwaxvD4Iqx2G1weypNPDa8+A0mxMUgOp7Kmzl2ntMI0N4L2rjmMm9TQuaewPHIFlxonMRGyEUW33IVby1KRSe3eMUvxNVxEY+cwyTlvwJiPslgX1IuduNJuwrw6DRmFJdhZnICYmFAoYIetrxXD/f0YMy1ijsa00YE5mKiNRGWVvscGjM2o5nZkojEqZw92Pv4nuPvINmyK8iIx2Islyv9gZy8GR6axqAiBNjQMMcEqKFxmmNovouaNF/Fy7QQmvTTOKSXwzQ9hopfLog/9Q/MwW61w+2ywEMB36LIQFZWIjMAlTNScQmPbKHo9kQgquQe3HTuIe/fmi1Nzsshl5+SRDGci1tcP81AdaoatmHJGQGGfQ5StHo1jUphDNiP7tj/B3/7pQ3j47luxb8cGFIXMwDw1hf4xaq8wIiYnC8npMYhReyBfrKI+43X89JkG9Nm1kKkl0HqmMNnfhc72TvT2U1073bASr06bG0vmACRlJyA1IwQaJ/WfPIvRxHuQkL7DSzB5GgwTCZhSZqGxfww1Z5sxumSBW65HQPZWpEQGIkHr98NGCJZ96TLlpep1VJ6/jFNU72Z1KNxTY1gebkDLlB1LCIc6KBGludEI1UtEm2E1Rhgylk1wjFFf/cKbuFDH5W5A2oZMRIQGQOqgtiOndkC6h0pjhD55EwoyY5EeSRrICqsfhDgtsQHj3Jw4Wamro8O/AeOuD78Bo93OG1Svb8C4Tuu0Tuv0W6Ww0FDs27cP+/bsJiCyDPPSInjt6Xt3178houSEEYFuV3t8wQH9kDLIZkf3SvKkIqckDVnuIKWNFDqenSChQYnX4fOSAzcN0mIPCEKHDCCZ+CpOOBBGgBVH//zGAZ6ZwAYBnpmwMjuBfosZCWtGx9Vwq+95SQSDYN60SCA4GqIk/GVJ6p8RweftcxysRIuRc/WenJSc2OwI/EVHAZVMBa1SC51GB7VKS05NioOCBnaeUsv+WVnltYsyUqaUUKoU4svi8rIHMp8barcHgS4vwlzLiPFKkShRIV6qJHVBigCPF0oqE/7yzGvdhdXi7XH1t0JcbmxIsJB8uUn5jI2Nxb33P4iSwnwqDsrLb5edXyMR48IKoYAuOg9Zu47hyPH78OAD9+P+++/F8ePHcOuBzdicn4CEcB10CioL8i9manBoqneFPhShUQmITYhHcnYBio4cx4FbCcynqGBcrEHV6dfx/OtNaJv0Qp2Si4yyTciODkSQtR19tW/gpVcrcL6WAPnUAmbnlzA/M4uJvlo0XX4Zr56tR2Uv1XlgEnK27cPuY/uwcUsKIoLcsPVUoOnkM3j9cj2u9c1icsEOs08HTVAEKePBCDGQxC3zMajEJ7UD3rSUZ+r7iWSdv+gGRiAiJhbx8aQMF27GpmMP4ND+rdgUZoFn4DLOv3IKL73ZQ0DYCudSJ4Y7qnGlzYQxdySiC/bg4GNP4sGPPYlHPvIYHnr8STz0xJO495Zt2JJE7d3ej7b6FlRVj2GJ2rqELSWi3KgQlfGISsjDpqIQhC93YLi7ERVDMnjiNyArN0ecva+VLd9kHTgT15kPUkM4KeLbkU8gIMExipGKc+iaJfAcl4OibaWIDdJDzbOD3ot4I1QCllKvEzaHU8i4m/of/+ardgH2TCYLFucI+FE8vG8J1T5p6tTOgyMQmRCLuMREJOTvRdnB+/D47dnICbdhvv0CTn3rBzjXRiC++Qouf+1P8Vef+SN89s//Hf/ydC1aRpbgUWhIQ1ZAqTVSXEHQ6rQI0skISHIfw30Z1Y9gUqT4a6PlZcoHAx4rAWmbXRxVa7E7YLURqF0kUGej51xHVDarMr5Kgg/eAJZkiQ2kVFyif+Ry+1WZXKY6cJpmMD81janJGUyMT2CsvwE1Z17BT7/9Et6qHcS0Ig4heftQXpSK/Gi5AN2i35FroDSEITya2mB8HFJyS1By24M4fHgntsQDmpkruPD663j5dDu6JiyY6iOQ+ebP8OIzz+CZt5pQ10/Ai/pd7t7fm5Z5fhgkqiDElu3DttuOYHuaAZrearRfvYamKTPmvTJhvHGYhtBS3YiGhiECfCEIKzmK3cc/jkceewKPPvY4Hnr043js0YfxkdvLUZZqhGRqGAOVFWjrGcQEwSaPOgD61GKklZShKFwK/XgtGi6dxeuVfRiyByImbwM2lqciJlwlvsT+YuJC4vokudIlUf+zD0fv2IzCWC9m25tQcakdIzNWeFn2fhGRbCrUWuiDgmEIDEVq8T5svvOTeOCuXdid6oWr+xzO/uh7+NmzF1E5YsGcdQZ9bdQHVHQSAFfDmL0bm+76FB559Ak89jj1GY9S30Hl8vi9u7C3MAxqyyzGqCxaGoknKgsXj5osW9TefR4HnHbriryuyq6N3BIWCLyb7SQPlFc2vl3vN1gpUejE7LGo2HgkxFEfnVuKTfc8jlu4Xw8zwTN8Fm++8AaeO9WPcYsdk03X0FV1FY0WOVwRZcjf9yCe+ORH8cgTT+DBjzyBh4nvJz55Hw5tSkW8Zx6O7tOoae1H1Ygd7tEqVJ98Dj/54XN45qVqTM1YoFotVhq2fQGJ0GXuxo6iGGQYHLBP1uH0D57B2TONaJ1cxPTsIuZpDJibHMBI8xt4+UffxNe/+CX88Iv/jq++OIMRSQY27UiHQSuHd7QWra9+F89eaERlzyyFpXBzCxR+GoPNlbjykx/g9LUudDsMUMXuRtmRz+KTf/1P+O+vfBVf/vrX8OVvfB1f+vK/4V+fKMPODL1Y+kNN/g+CqOlfJxYPdvxsfWbCOq3TOq3ThyC2fEdGRoo1962trZiZmaH+k0CDQvG+/ajQ//gPdcPi8itqgzwrQcxMEO7t2PjKXEhplFo1JvAu5VI3KQekwLutdnicDnh4ijYBa/avJNChJrCt5L0QKA+cN3/UfsPByg9/7OIZGxXEL3F//Sr8MGYgFYPSF7/WvGc9Q+z14PNR2uRnBRHzO7mcjQl+x7MHeKmFXK7w79Gg4K/ASuJPRc+ZRxkUBKjVCpXYmE/B5c9lvzIwCzvFyijNefJ4PHA5XHA5XTCQ/zCNFmEqDQLcpDiSAqUn1CKWOoh4eEr3MtxUNm6Jl+qUZyVIIPNxPvz5+20QLwfh9ZoTIwNITUvFnfccx5at2xEYFCCMIr8N4ur8tc9MaGpAI89MmPfPTMjaVI7S1FBEG9WkNKugUCogJ/kTVchBKaxtsgdDDZdQ30WARxKPkJQSbCpMFMcpsqFpWRWKMKMCgdJpjAyPoq+rH/NLNrjDUhGelo/kMN4LYAKLMyPoHxjAYFsNmuob0djaiY6mGtRdeg2v/fynePb5c6jsmse8oQDpO+7DA/cSCNibggijHI6xYcyM9GF0pFucqlBP4dvaW9FaV4GrZ0/gxHNP47mfPY83r/WgZ0kHXUwBCreVIzvYBFfHRbSPOTGnTkF8zgZsyQlHTJACHgnJri4IEQYCYJ5xdBC4GRgYxJJdDml4JBRDl9F1jnhrdsERshVltz+AJ584hj1lRSguLER+EaXBeyFESaCz9aO5i4DBFLUNavAJwRPo6h9H24QGgWnl2LYxHaVJJN/OYbS2DaFn1IRlUrQzDzyIvbuKUaidw2wDK+kD6HFFiqMhU5YHgLFa1M0GQJe1A/mlBBqj1NDON2NquB31gx4sq7OQuu0gbrt/EzK1C5hurELd5RYMrpmZ4Lv2PLqGFzBklcBjGsZoawWqL5/Fa6+/gTNvvbXiTpN7E2+eaUZN4wgU+jF0DI6isdMCqSYdOTtLUFQShyASCurRCMwGIjrNCHNvPyZbezE81YMBXzb0Ug+yFY14q6ILzZ1tGGmtQWvfKLrI31BPC1rqCeg+/3O8/up5XOozwyTNpbo+iH23FKMoSgYNydvNDSofgLi9gOrbNoT6EwTQ+mYJ8PIsKismWirQVHkeFy9cwOULlNcTL+GFHz9P4KOXykUPScRW7Lv7EPZui0O8juqJo6P43E4zpmpOoKF5AN1mDZbjyrGpOBMlyQbq2z7czITOwTnMU99inR3CSBPVxYVTxM8LeOGpp/Dci2dwsWUSE65oJJQfxe0fexBHy5MRvkBlWXcRNT1zmFGmIDK9BNuK4hAXqqJ+nSCFOgJRxmXqR6fR1zeCwZ5+LDolcAVHwNN5AnXPfx/PnajB5QkjdJHJKIg3wsjHmBJ7N5+ZUIbCDQQe9SpoVCEI0KoQIiG+RgfRN7YAM8XtXg5CbFoQosLn0FdRi+r6ebiiN2DTfY/invuP4vCWIpQUFSKPXFFJKjJTtOJL81B7D4FuJ6TRGYhIS0OMXg6tygi50wLfVCP6hqmND09ifEkNTwgB4H37cOueNCQH0lhE/NpnhzHScOEmMxM6cKXd7J+ZUFyMbXkRCNTRWBYQAp3RANlcH2YHSU6nbXB45fDp4xGXWfKeR0PWnGvC4BKNP9E5yNi0DXmxOkQEBEBhDEd0ciyCVC5YupsxPDSE7oF5TC65EajuQntVJU6eGqJ+LAsFtz2E8/nQgAAA//RJREFUuz96H27bVoSNJYXIpX6jsCgL+dmBUDnm0V/djmmrGb7gWOjjYyBpfwsDvcPoXPCSvrAE00gz2mqvkNxSe7lwDudOvYo3XvgpXjrbiPpxNjCmoPDWu7AhWQF9/znUjQAmbQqiczZhb2E48SsTSzpkOuLZ4IEBE2hoGsQY1eOixQ5vbATG3noedWfr0GgzInzvp6gveQgfv30jiqje8guKiN8iFOTlI4z6Lkd/DdpmTJhR58Cg1qLU8QJ+/N2f4PsvXUNttwK7tucgLSYQrpWGsSxVQa4MRkqkneR/Ft3U9y2MNqCloQ5Xq9vQ19uGltrzuPDKz/DTb/8Ir1X2odcUCFnsLtz24BEc3peH1KRQKIY70dM3AMvSBJovXUJjcwtauzrQ0ViJihNP4aWnn8ZPTrSgY8oNZdpOlD78x3jk8EZsS4tEeHgEQtlFUL8aFopgg5p0F2qUvySxivO7mpmwbkxYp3Vap3X6NRMDV6PBAO47R4aHMEROrdWJaWzvRawY+sE2g27xhHpq/5eo93XkmUH4dSeeM6xlwMUw1993+7+dr/zjL+mE9PgrqZTeSH0EiglQw+mGjwYPt9sBgsqkyNE7Am4qPq2BN50jIC02uSMnZh8wuPYzK4hvOTV+Ihw/ILd6z/8YYLKxQPymcvK/9edTgOCV51yGwjFwpCvPJBBf5jgCuhe/Rab8DAl+6B8f08hXtUJGCqYWei1P4+Q18Rw5K+48k4DvOR7iV04Kq8sNt80BLzmjUoUwqqtghY4A3DJUNDjLyUk9Xv5+CxVFRGoeZFRmMp6h4CNljt6LT3IEDLhM+Us5sUdEf+i/n2+6UtLseBMLPlJSxrzSi3e6Ffb8FSYcX1ZJmGCo3HnDxaXFOVjMJhw5egwf+/hHERwSItjgtH4bxHn8dRoTZJjEYF0VrlV0YnDBDmliIZKLN6Iw3gDSpf1luCZOTp+VIetYB/qvXURV1yTGPFEITCzG5tIUZEZrhDzyF0BVSDT0QUaopnswNdiFnl4CNb02SAKjkL6xFJlFZchLJoAr5Z3oBzDQ0YaOpquoqbyCa9WNaOudwAwB4PCSu3Dnxz6BJx/djx3ZYQjRBiKIQEdWYRZSogg4zQ1jbKAbvV2kTNZUoqryKqprG0mxpOcE9tTJ27D9vo/j0c8+ieM70hC3VI+einOo73NiVh2HyOxN2JEfjbhghdi4j49RU4fFQE+gQzJAIH1gEJ1jo+hsHsZQ1Tl0tHWi1R2B4I13YO8th3FLjhHBajkkPG1WSe1WrYQuUAqPexZd15oxMDoCp2UBHqMT3f0Evuapr4rbjPLSNBSmBcIjt2GsphHD3dQeIjZj+0OHsXsrKbmWKUxUnUBVwyB6XEbo03cg2dsL72AdrszroUzaivySYmyKWUa4YhKTY4O40mjHctQulBw+hEd2RiHYPYm+miuovTqI2QACl4XlSEzWQ1XzczR2mTBstsA9P4zR/g60t7Wis73tBteJ7vZR9I0uIzXPhpHRYbR3mqkPSkDajg0o3ZiAMJIPNpL6qNwUhlQkayewbOnExY4ZLLbWUxknIezOz+BgggcRjlH0tpMstFej4fJZXDj7Fs6fPYcr9T3oGSfBSt6NQ5/8Mzz6kdtxNEMNwj3vvRb+gxBFKZc64LJ0oeKZt9A0soQllxWLg60YbK/H6AiBvq5ODA0OYZDA6sj8MuQROcjadQce/os/xfHdOcgPoXqleLidU7cIj8OE8YrnUVUzjP4FCezR5SgryRJf2H85Y4IZlrkuVL18AU3DC1hy2mDmr7G9rehqbxfT3wfGrbBp4hG78Sju+MQf44kn7sbR0ljEBUhgHWxEz9XLqOybxyzVR0hKMXaUJiIpTCX6M95XQx0RB12ABqrxVowM9aO3f54AzzyWp+swN9pDck3ARZ+L9NwCbE4PglG7akxwY9kzhu7KClyt6iQ5CUR0aRnyy9KRoFdCRf2pMjAYAVFBWCaep7pJvmxeGsG01BacUJhb0Ng2gJ7ZWETkHMTRu7ZhFwHZYG4f1E7YGK1iY4EigHjpxnRHM/rHzBh1h0IblkYgPQDBOgU0Shfkvgl0dY+ge3gJTl0MQjfejn2H9mF/WgACaIDg8rZP92PgGgFnktVB6o+CorJQGmOHcqYZFxupfBRJSOJlDgWR1H/I4CFAq9XrERXihn1+Em2tUzDzvgSKcMSklmB3WRJiQzVrjAnTGOusQ+WbdehepPEnJB0p5btQEE9x8N4xEsqTnsB5fCQSIjyY7O1EfxfJWMdlXK2rRyXJ96DZAEP8Qey5Yy/u2BGHUBXJlcxfFkoltR11CGCegqntAjpGbRi3q4mnYISPn8PE2BS65p3UVgcx2tuMpoZ6v2skEN5KbXTYDKs2GUlb7sGxj/8pPnbXBhRJO9B78RVU9MpgU8QiKG8rDpVGIpoalZvbFM8kjEiAzqiHousSBnqnMDDYgZp66gsuVqJzijQSbTa2PvYRHDqQhmwD8csfE/hDAtejSisMwr7FdpyunYd50Avnsh25yaM4d7EVrYMOCp+Fu46WITVujTGBrhK5Ftr4TcjOS0NxihzOiV4Md/Wgv7sejSTTV69cQ20z/Z6ywxOzG9se+CT+6K8/gWPFVL4E/JXGFORvLUF+og6T1O97rSZ0NF9DSxWHrUB1fSe6hk1Y0uWg8M4/xkc++TF86vZ8ZIYr/Ue2Eg8r7Ijr6v0vS6I/+B0ZE9aG53t2rO2qyBl//OMfv7B///7S0NBQMf10ndZpndZpnT44DQ0N4Tvf+S6eee4F2AmwBhiDoNEF0JsVULyG/n/2vgPArqpa+7u9Te99MpPeey+EJIQk9F6lIyBSFPU9y68+n4qiT8X28Ckq0hTpnYQakkAS0uskk8xkep+5M7fXf3373BsmIUBmgjTPl+w5556zy9p7r733WuvsQsXoWMYEThOMKw1ee/YuNL8JzxoS3qigG0UYsYgSxWdRCa+cMSZ6LD2JwhuLiGAUE0FMnAxAtmAUBlGmOW3eLYNhX0wGX/HLmQAuuw3ZGelIddhhkRHLIAozlXOTKOJy0SB+tWMkDYnBMUGXXFRWEz+ZbzX7gITJf5U/+acpwVocfM9Ah/3KS/Uv8YyGA8040R/cWdykhEO7VQRMO68iGImwIbq3ii8Wi4qCxlMjJA2hPC55IZ293TLQt3Yi0OVHXko6SrJyketMh1OEVCWocpkFv3DLyBuSuPwi4vrj4iSWgGj/HikHj5RTSAqDJ0GEpUw52qqtGiUcCaCJgxQqg0fiL2lCTMbmOOe9S0mo6Rx0QpdclN1BOeZeQ0ze88SL9qZ6xETgP//CC3HhJZdqyxskr2rDtY8JFF74pfYv992Pn/3kTtQcPIArr70ed3zj6ygtLx8QLSrbcQ+6mxvRdKAZXT7hsTxRDktKUZRhhZOWHLKF5l1DorhCvZ3oaaxGY5sbPciCK6cMQ0qykcsjGsUbi1lTvDzoazyIpuZWtPrMiNtyUcip8SUZSLEIf4iS3dMq6TeLkt3UgvZ2+e0XfjG7kJKZh7zCIuQXFqOoSPgjU3hMIpdqUzNdDLGgKGOtaBdFv7W1FS1tnWjv9sAfEa60i6KRmY3svFxkZ+eor1C5uamSpvBJVzPaDgntPWH4rPnIKihDRWGaKFLCO4ybGRAX9nSi69B+NLX3oiviUJsIppp8kimvWkphzx+K4kIRztNozBQ+SRQUg0OEal9PCxr2NaDDLZzpciFdlNJAnx99XjPsOUNQWZaN/EwR7H1daKs+iOY2PwJOiW9EKfJFkbFx+nJjFRpaRBmKCO0FQ6WkO4GeQ2j02mDNG47CkkIUp8ZgDrahtbERB+o8CKWUICu/AKPLnTDFvGjesxWd7UF0R4X+8grk5TpgatyBlg4POgJsGVqbPybYhpECm7TN8nIDfL19aG0KqHosGl6K4pJ0uFhm9Kr+yL2nXtGyv17qQhpvavEQ5A+TdAN16GtrwiGp51ZRjlhXfaJhxM0OODKknqSOCoXu4vIy5GU7kKL6EK09ngiM3LA12IkGUW7bpC49Qi1zxbiT2WafxOVdJqsddlcmMnJyhaelflxGNUWb/uiV/VpUlAVPwx40NrehLWCHIaMC5aV5onzyxJF34/wwGI1hhHwdaNp7CG2dogwKSex3GIHWl0ufxTXdzjSkZOQgt0B4NV0UbKGHCPS0oqu+Gg0dwo/mXKTmlmFoidAuNKuqkKhIb9jHr9nC763CR0G7aBwZ0tcGYYz2ottnQlT4paioCKXCF9KFKz5WG+XGetFZX4/Gmi70Rp1IG1KOotJsZFiNynjENhiN+OCur0FzQzM6/dIvxIXPRel0OULo8wTRG0xBSk4RhgyR9ptuFX7UaJfgKjz3nfG11aG1vhYtXgPCrhLkF5WiLN8Bp2hGhoi0iZ5m1B9qkfbdh4g9Dc6CSml3wisyrLPdke+4iV9Pg7TVtm50xjLhzCpEWUYUFn8rDrYE4TXnoED6tYrCFDh46qHQwfOEYoEu6T8acaiuE14ZEmKObGTmlWB4aRbSXFI24k/1B9KO+jqa0FDVqPpJQ3Yx8sqHoiDDrAwazBa9GeJBBN0tqKuulzr1ICgVYBTFm8b8WEzabEYJysrztCNmGbcUhCoLVWEytnW3oKO2Co3uCHy2AqRlSt8VqVcnVbV4ND8MkOxrmKhaamhO8ImMozkFhdIPy4veZrQe2IP6nqj0cwXIKqrAiGLpR4QFmH+GZR8dlj646+Bu4SMPusIW4TmnyCcy0spgGLNloWj0cOTnSv2TRkEyaZW2t1XG8TrsrnHDE89AprSZioIAml64G39/ajcebFqE+35zDU6bXYY+Dq79wGHaFAkiIOVVf6gJrS1NaGttR2u3V/pwM8wpWdI3l0ifUISSsiIUSoULa0u9aeVtFtnK29WKjoY64Y1WNDS2SZ/SC19I+jRnFtJzpC8tLpB6L0dBbgZyUrSAh8vuIwDV9GAgin37qvCH3/4aK194Dl6vF1/75rdx03XXwp6e8Z5ZVewj2IYTxXkEKGvRkFBVVYWf/exn1z311FMr5TFP3ZSB57B4omLsH573dLoxQYcOHTo+AoRCIbUR49///g888uij8PrDyMrNg8XK8+Oku+0n6fHne4wJSpA71mij+dM8Ks/9oP3mvghq6r0EpwGBxgSeWsBZCTyNwCjKsFlGaJv4s4YjsIYiMHITw95e9HhFsAuL4MS0RcGlMSEnKwNpKS5YZSwwyOhv4vR+DqZCgzpmUpym7HOAJO0aLXxGJH6q/HAA5ZXvKLByRFJgeCXoyBMVD/2IDwmg/slVbZooESljAouAkcoNp/2bDWY47aIMCL1WK491lFcUEhKf+xkXDQkRNTvBLMSbEApH4e7ogbetBwZfFHmpmSgUxS/D7lJ7SdAgY5VIqJaS3qjQwbKMyJUuLPEGLCYERUiLmk3wS5n6oiKUMh15HpE0gjKCR5XGKcTIlcI5s0GjAPdogEFiVWUokSXywyvLjLnVlCvm1ChhoqKMNcvDEMaPG4uvfuM/MHXqVOEpsyrXjxMk0y7ZevKpp/Gbu+9GQ10dLrr0clx3w/UihBdpQuIAQZ7ibIekxMH1tnQflDcWLYUiTqlkOCbLr3gUvvsHoz/1JUbu+8fPL2PKXyJtuYjwGhXBLAC/RBQz0jjFo/C0NBg/Zw2wWpLxsywoDPM9w/MUEp8/KHGLMmW2wW43qU3zmC7DUKhTxpZEmslwlNCStPcH4yc/J/0xjqSXZJxH5OUokDZ+BTucPp8lHONhmmomRL905FZ4XJx4ppKUzF//OIiEnedwHLRhMq0krTSshRiHXClK0j+f8zdpZtzJeI8HKi1xjIPh+FuVGxUwEt0fifQo2NIfwTS53wLTowuJQs7NW0UOl0gtsDikD5Eu2iE/WTbKP28+IrCMLUI80ya5R5PcH6S5Pw3JPBwG88HyZp8sEfOUDuaN5T1QJOlK1v37gfQw+v5tINkGk3VLPyH5c7TycrQ/gjxGJMuDvxlWdXtJyAvVTsQl42f6jP+wN76Xl0m+Y1z0R8ffh8NJAEW73PcH/ZO+ZHskFF+JX9X/yHOWUZK3CT4+zPfaI2kncTUu0g/zpNIUx/fJfDNe5rF/v5ZMm37koqD8iZ+j+9JjtefDdPYD/fHLc7Js+4NeSRcPaDkqmIJq7xKof17pn/Qnn70f6JeOdKmyYTzimDeC74LHoLd/+TOd5GvS3j++o/lKQQKQt+yJn0Qg7MaB+7+BR1bV4B/WG/Hbry3C0vEZ7zEmKEhYVV7aLcLhILy+oNQTDXvSJ7iMqk9Q7yT9hJiiIRGWdNMFpf9nnxKUAlN74YjGTuMDw5L2Y/HfiYLpR4QwGgA2bdyAHdu2qiWcJy85BTOnT5E82N5T3h9mTOjp6cHu3btPzJjwl7/85bEVK1ZMy87O1o0JOnTo0DFIbN22DX/807149bXX0ef1IzNHMygkFW2CQsrRxoTkvn6iZx6G1nMnu2sG4gOCHjUFVEHi5okNTEJ7qin8VGVNFDxFKbWIRqtN04/ALBoDp+3zzOUeXx/a+BU3IiK7DDQpIllnZ2Yg1eWEhV/6JQ4j45K0NYMCk06kIVJDXCR6zlBQT1QeaQrQRh4qxjQW8D6ZMQoayYzQmMBRWgtLwwLzoDke7cjBkV7V0gdxPGrKyL0cTGbYTFZRAmhIsCpjAqfOq1SVAYVUxEQgZ1za7ICIjOq9fV70tncj0uNDigx/+WlZyEnLgMtiV8YEnnZhFt8kVdHBGCUyCuzKQENaeGSm2YqYFEZA0vDFo/DKNWy1ICg00sDAo6Z4EjsFqAiNGpLHCMtCyi+qJCdSyHR4ZdHIVRUC78UZTIhSQPH0or2lHvMWzMN1X7weM+bMQVqqSxOq6f9jBNmQZNcdqseuHTvUV5DKYcMxctRIOJyOj52ejxLJJsaLQr/yPZ5sMbyKIwEVlnFoP3V8inB0XRGsr88y/+rQ8W8Nac+meBDh3iqsfuARbGq0ITL3elw0Ow+jc2RMPpYxoT/YJ/DSr18YSB+e7FNUeAlAJf7j6k8oQnHTbDomyiWqViuFjPfiozIm9LcQMC46PmOq9rPPPvui4cOH63sm6NChQ8cJIDMzE5zh1dbaipqag6IQi+JOBdictNMnBx6tG1YXXkWhVHsAKOWXD9nra/fqH8Mccc9v3hp4z39qFoI4czQGSzQKWzgGWygCW5AuCns4CktInGijVvFpE8WYu4OHohGExTEeuyjFDocdVgs3PJS0ZJRQ6fEqoxF3EtdcQsE3claASa7yWxRs7XmCRvmjdh+Xa/I5ZxVo4Ul3EtqdFuZdx3A0bnNDRho27EIXaaOzW7kZFw0KVrW8gV85tHTjKi3uxcB9Hiwmq9q7wO/xo6erB6FeH2xRI3Jd6ch2psEp8fCoTIsMkxYpEzVZvr80ID/pJGrWiNqcMVWGVSvLUpw1LmUsHqzi3crBXNJ1CL0OqXO72SjpSzgSEA0jJuXH5RYxRadEljAiaClpCSVr1d3Vjt7uNsyZNxcXX/4FLF5ystp1/qP8ajoYWKx2ZOfkoaS0DHn5+XCIzKDx8mcciSpXLvFoIDgcdjCBdXys6F9Xen3p0PE5ANtxzABLzkhUTJyOGROLkZ8q42zi1fHgRPqEEwk7GFB+4qRL7l205Z2Nag+YrVs2w2azoSA3W21WfTQplGE+aM+EQCCgNhE/oQ0YdWOCDh06dJw4eMJDZlYWcnNz0dvbiz27dyEYDIkirPWtVLy0AYcKpdazqyFPFMvEXAK5lXv1LuE07++6w/26dlUKNDe1E2cW5ZaGBCq7tnAE9pA4GhIi8jvCDQajMEV5QJwowJyFJvHTkBCKBFXqdirodrtS3tX53xyBOFJwqYPcKkMAFWS5mpQTZZ9f6xO/1XuJk0YD7bdcTYl7eU6lX6NZ86O9f/deHRsp9yxHNeuAG0LSWS2KNrsMlmqfBM5O4HM1U4HhtLjpuPeDMmRIjgwiYPi9AfR2uuHp6YMlAmTaXGq/hHQubzBIeUsZqVkJTFfoZLm+q9Zr4D03W7TLHac/WuSem1kaaISRctZmf8TVVD+HxOEUmpySHx5f7YjReMMTNUiR0BeT8OJM8tzEeMRpMxJYA3H0dLbC7+tFaWkxrr/pJixafLIo7S5588lBilNNi968aRP+9uc/4YVnn1FfQ8pKS+DkzISEPx06dOjQoeNjhYydBksK0nNykJOTrvaT4BKKz+u4JKKF+lDV2FCPJx59BA/c9xe88crLqKisxKRxY2EWOenovFO0+SiMCZRhdOjQoUPHvxgpLhcWzJ+Hq668AnNnzxKFMYrOthZEOBVN+mTNoMAp+OJEoeT0fs4j45p8bvoXFsU4zKso8GFDDBHRPrmhYjzp5Fmca++1VYUSZVjSCIuCGoFFlFtrJAxrOARrKKxmJtCQYOcshUgM9qgoxFRuxVGhdRjMSLPakcaNlGSY4UkGhogoyPGYGnw0gwFnCIiSbzHBwv0JRIFXxgN5ZjGLAi700tGfuh528l40UAvDieNZ+5xlQOWfx07y5AWHw6ZmGqSIQpriciJVlOaUFBdS+zk+d4ofm5VGBRoRzGrDRRvTlpFNotOMFXJjlPg5g0KdDiHKe0TKINDnha/XoxZuOs12ZDhSkSp55uwBziQwiyZvUgYZzYiQXNahHJV9tRxDykXKNyouIuXPUdlklnTFr1me2aXMUsNRpIvLDISR6Q8ixx9CYTCKsrgJw4w2VBqsKItZUBw1oyBiQm7UiEypwtRIHC65mkIB+N2d6G5rxJDyYlzzxRswa85cZKRzI0+p5k9QMlLGBLnu37sHLz7/LB5/5O9Yv24tvH296p0OHTp06NDxSUKNkeKO0H4/p6D8GBG5o9fthtvdg56ebvh8Xm356L8QujFBhw4dOj4mcHr+nNmzccdXv4KT5s8V5TwCj7sLoQBX1GvDXNKgwF0DIqKU0ngQNMXERREyijNEERYXVZv2ibYpTtRj6czDMIkzi7PEw7BG5RoMwiJx20JyFWemCwfVHgmmaFR9OTdx+YMo2DaJwcbNBuXeZTQh2+5ErlMUbLMVCInC7BcawxK/aIk0CFDxt4g/q4WOswFM8pszGziNn0sctC/uVOppKLDQYCBavjIoyDtL4hmXIxw2BChnUcsUnA4bXDQkpIhLdap9AVJdDrjkOY975DW5nIHGCzrSwFkEVPzVhhM0BIhSq+YjyA3/0VAT9IiC3udDVBR8GhLS7SninHBJXu1CO49/pKGD+ZQgUrpS3lIfMYmTTp2uQReXe6kr1olP6sfH+uHEDtLDPEleHTKIu0JhpEhaGb4wssTlB+MojRhREbdguNGB0eYU5UaYnagw2lAizwtiJqRKuUe6OuFubcSYMWNw6eVX4PILz0NxQbbaNEuy8omDJJCvWa4UYrSZNbolQYcOHTp0fDrwKRgqPz5Q1hE5iP+Sv5O3g8HxrEzQjQk6dOjQ8TGC0/QnTZqEG2+6EWedcToMovT39nSqneOPBCe3U3mNHnacfcBzps10ot7y67clEoJdnDMShkuU/VRxaXKfGgrBFQjCKc4eCMESDMEYDiEm7yKSZjQe1uKVf1SKuVkjj4q0RGOwReNINZhRmJKOotQMpFusEjYCiFLMzRs5dZ/TBbmEgov04qJEGuVqkUHLYhBFWgYyGhtoPFAzDpJOKfoceBJf+yWX1NeV4YGzBuSHMjAow4Tci2KenN1Afyosx0XlGF5z1OupWcejQiNnCyRmUCgaxHF2AgdWbuAY8Afg7upRxgSr5DFL8piTlolUuxN2i0WjkWnJlWUTjotCL/HxGopHxUUgJdjPwBBHyBiDV8rSa4ggKL+jjEPl16zlQ2jjiRm2YFjqIgyHXFPkd4YUX77koNhoQpn4LTNYMMRoQ7nJhnx55u1qh8/vwegxY/DN7/w/XH31lTA6XYPaqV2HxjfkC2GpD3X0R/+Hkfj9fuHf41+Q9J90/C3/34Oj/fV3R8Sf8N8fx0qj/+/+4fu7Y9KSeN4/3Ie5ZFwfFCaZZtLvQNE/T8n4jhXP8foj+vvl/dFhj6abTvlLhD9uJML1j7e/U/EmvPImmdax/Mp/1e/2f6/Ci0viQ9OiS/gdCPrHy+vR6RIflPbRTv4rl7zvj2Q8HxRX8j2d/D+MgdBwOHzCJcMdHed7wPcJf0n/h3HUu/5O/qvn7xf/0XQc7d4vHJEMlwzbP47kc/l/BD4oLbpkOBVWXBIfRuexHP1+GI7Ow7HikP/HxAfRo8KJOxpHh3nf+Pk88f7D4vx3Rf+i4D2dfpqDDh06dPyLERRlf8uWLXjo4b/j5ZdfQbe7D5m5ebDaHEqx5qkH2okBouvzqClRmLl9jlmeU5m3iFKvNgnkunx15QkNancFbRp+NAaDaJ00EhAR8RcVhT8WlXcyCvKEAuXUbARxotRaDeKofJtFRRepNWSIwR/l+dw+9Ia9iMgza6oDdnEmm0kp3coQkDAuWExmpUBzrSKTPXxevKQXFYWc6avjEBPPtLeikIs/dRwk82cWhZ7jjcSnvnLzqbxXjmEZSJ7zjdpjgco6zz/n8gR5xz0OaAgg/VGhL0IDQJg7G0cQ6Augr9uD3nY3rDEzsl2ZyM3Ig8togV3Kx8XZCAahRegMR1heES09xif0k071W+hU6SsijYiKdMENFEkL91uw0aAi79R+CCwIngPF/Kk8MohRbcBpkrwapLzidBKGGzFGpexbpbw3d7fgYLAPI2ZNx/W33IYxEybAlWJX5arR8MmD9W+XIrjvb/fjrjvvRM3BA7jy2utxxze+jtLy8k98Y8j+MAgfh/196PX4pe0lePCYkDdShyZHGhwunoOuGbXikRACnm54ej3quLCw1Cm3NjWYrbA6U+FMy0Bqig0O7jglUcRiIYT8HnjcXklPykr8ONIlTit5Q3lRMAh/RkISp9sDP7cYt9lhk3o2SnrhPg/C0jZjVhccKWlIc9HYpdW/1jIiCPm0sMGI0OyStuk0IerxyHOhMeFLQbUVM1LT0tQcpow09jPSfiUu6RIUX0VDPgT7uuD1RxDmMSXvCxLA9cgudSSpPd6HYDCqjkF7L6SVSEJGiw1WKVOXywZ7ogCYD/n/gaDRkPXm6+5Wx3RGpKcy21KQlpMKG5cVCY8xDoNByjHoQV+HG8GwtF2zlKEjA5mST4ekl+gGVXyxaADezi74fFKHFgdScl2AX+qpR8pN6D1ME/sZ9ifsk6RftksdOEU6poDM4wU/iH52XXSIBBD09sAtcfv9whNCG02gBonT4kiBg8baDCfskpGoz40e6Z+C0m/HVOD3R25utsRvRkdPABmZwn927gkjyfmER9296BM+D3FmEwmU/k3Rn5qFlLQUpEoGqAyxO3o/+pNgnHH22/5uFac/yJlZJhkHstTmryxbxhUPB4Tn3OjzBqX8PyxWQvyYbDA709WMM4eVZc3H0ucKYbFIBE31TeC8O+6/wi+tFikznhjDOjGYJE80ALtSpE44bgn/Sln7JO8+r+RdKlzrpd8PUgtS9xZXuvTXIcQDbvhDMuaapE5SpN07pX7Y7o/KCg3VcRkLfV7hNW9E6skGV6q0zVThN/Efk3IISj/RJ/2Ej8cKhtnXSN4UvS6UlBQKjxnhEJo5pqsKEDLJdSreXjd6e70IBMOISOVxXFBtxyltJ03KKkX6G6pjEk6RJmGNHFsDfZKmG54+acNS76npmeiRfoFHGtpSJFx6ClwO6SMYRgJGwlJPfZ3wCU8GI8cqp/7tVvjLaZc6ksdSrmyP/r4eeIUXIjLGvX8pS0LCKwabhE+RNus0a7yiCH8XrHfSFQ70Sl/WI3zmk/xz+SBfipxhtUvbS4dL8pTmEj6Qx3zHaNiHMf2Qp0P4vg8er/ChjPVRoUsyD4tNeDRd+J6zG4V+hqEsEY364OnoUW0yImlQ9bVnSBrSXzCbEq1WvgKT+A1IP9vd49fkF+Fboy1N2q0LduFb1uNRWfpEQLEpEIhg/759+L/f/RpPP/648JIb3/nBD3HzDdfDLmMU+/r+oGHkw05z2Lt3L37605/qR0Pq0KFDx6cR3Kxux86d+Mc/HsHzL76Ezq5uGcwyRGlMkzGUCrkMXOL46Z09MI0IVJhtvMqgzrPF6TibgKc1mEX5pRGBG/gpIwK7eunWaZAIqq/qoiTLO27kqDZDlHcWeckjEO1xE+zyhMsdlDIvWkZIxouYjNyip6BbFB63KBtcamERhcAqUrXVZpGxgQqzpC0pceNDnpbAoZiHMaoNIwm5cBDmpo4RGjSEBu259p5iX/KZtlmjJhgryHOlxHMQVw+oFAnt9Mer0Gq1cgNGiwyKZqFDBCAJyyUiAVHofCGeIS9Cps8Pb48IaX0BKTMLclxZyEvNgdMsAqmUhV3K2cK5BjEKcRqNoUhY8iFCp+SJxhAaPEgHaUrSyc0mKfBR+Of8B5v8tpvMsFIIEn+sB161upQr/4lfyjoU1szij84kjiN7U8CPXSKM7op4cNLpp+P08y/AhBnTYLVbmaxynxZQkPvUGxMSfGTqrkb9zrVYuXYf9jT2qXrVjENHFigVJ4NNhO8RJ2H67Dk4aaQNjmAr6vftwp7tW7FzzwHUNHWh2yvKvnCMRfgos7AS5aMnYvyEMRg7vBhFWSKYRhpxaNvbeP3F7djfCqSMnYFJS07C5CHpyJc2pVKVP8ZoOzpqNmPti+9g695eGIYMxbCZQ+HsbETzuk2oD5kQSB+OoRNnYuFJY1GZJ7zOcuVym3Ab6nesx9pnNmK/OxWZ0yT9ianofnMjanbVokV4KkX6ErcIhKIRa2elp2Ujq7AcZUOHo7KsEKX5WchIk3YsfO+u3Ybdrz+JdfvdaOgTRV3akHaUqvBxsj0SLDej9BRFU1BakIPJ8bexr8GNPe3cZ0T4W95zzxfNGChtlMesSlvLKZE0R43CyGElkq4oGFIOnNz0fixNBcsUa8bBzW9j9VOrsa9XaIznIKt4LOZdtAwTK9KQL/5YHGZDO1oPbMHL972Mqo4+dDsK4SqZgaUrZmLKqEykUPQVckxGP3w9VVh7/1PYuDuIvvyRWHztBES37cDBl9bjoMGCEHlA9Tc0mNBYlIHU7EIUDx2FysoSVBbkITubM5kkTon3aPqlOxA+Ev7obkDDvh3YvX0btu06gEMtPej2yHPpa02OdGQUVKBs5ERMmjkVk0ojsHZsx/NPbMSBFlGIlZbEPk76QtXXSMRCkzpWlzwbk/7cmIeskkm46pL5GFnqQkv1VtTu3YUDNfVYv2UP2rp98EUkGmsKUrKLUDRsIkZNmICJYypQUSR5ksarFKH3qwCBUlA669Dw1nN4c0s1djXLqGBJRd7k5Zgi/dLsSgfS7YC/cRcOvbMKK985hOr2kKoTjjHaCTpUOLU+/PBRv7EIDBkVyBmzGMvmjZF24YLFzP61BTXvvI23X9qEqrY+9DKrrIsEkSVlFaK0W3CooQVpuaUYOWkqRgwdgjGVLhj9tdj1ypvY8PY+NPgjCIr/5LhB15+FY5EYHAXDUTL1FIyytyG2/2VsbYqgK2Maxk+fi8WTC1CUYT6iD2O9GkJ9CDdsxjtvr8fKLT3wmIdgwcK5WDq/EuZwOw7t2YYdmzZhx95a1An9fUEa0CUcx5nMQhQNHY/lZy5FZma6tGWXagOxoCjBrTWoq9qBncKHO/fVo7G9F72Sh5i0M2tqNrKLpQ8YOwkTJ4/FqIp85GeIoiylHPV1wd10EAd3b8X27Xuw50AjWqTeswqHoKG5HS5Js6ByDEaNl3qfMEzqPRuZDqnT5mrse+MxvL2rEVXdUkccl/q3W8ms0SxKfCLtihEjMXpUGYqzzPDvX4udb7yINYfC6PLzQ4LQoepVgh1RyFL2FhdMZQswa/YMnD23QMZHxbqH64PGvWiwB+76auzfJWW3dQf21DShtcsLb0joMUuflZGH/PLRGD5hGqZMHokRJUKTi+NtDKHeNnTUH0DVlvXYvnMfqg61obPXL2O/9Dv2NKTmlKJk5GSMmTgBk0eXS3+VgnSLD/7unXj1ry9h674mtJkcQlMmhi1aiulLZmJyqoxrQmfSxmKsW4Od77yFR99skvoMIuoqR0r5bJx39lSMkXZnPUYf8ElANybo0KFDx78pwpEI6uvq8PgTT+Jv9z+A9s4uOPllJDVDU5hl5DUpRZeGBCr+MtBJJ88jB23SldvkvVmckUsNuGZdJBc6rYs3iTBiREQkxoD0/ZpBQQZoSqYiLJjiRm2/hJgBDhoUlDHBrJYrGKisUNK0GBCzGOGNh9ET9MItjps/cnaCM8UJIz+TCH0UFrmRohIgRYkRVSShMGtGBW5SyLwGw1TWKeFSsKegqTklhEgAzghQwrIajiigUJDUhGi1VwO/Eko6ajNFOlHcOTPBLs7Bd4qSGIKiEHgCXhHIfOjz+uAVF/By3wcgyykKlCiMDhHUov4wUqw2pDpEaZD88kuxEKDSV3RK2syTEuKlXGNS1uqt5IvjIg0v8leEchmR5YU1YUzgvhHKoCN5YXGzLPixl/stqBknQiMHa35Z5fGTEfHbHg5ibWcz3BkpWLJsOVZcdBFGTxwnZcxzH1RUnypI8X/6jQlCIwvP3PAmtr3wZ/zPg2vxxp4exDmLRniGe21wqYwqYEEsGobRlY/sWVfgrLNPxVnlDWhc8xQef3I1NtR0ozsoPCCKuTphhAI4N9+MShy2TGRUzMS05Rfg3DMmY3q+KFXP348//OZFvFltQM68C3DG7Tfg7OnFGCnKFyUxymKm0EHUbngUf/7F43h2TQdME6Zj1kVzkFG7E3seeAq7gwZRWHJRPPk0nPalG3DW3EqMSxf+M4SFd/dj6/MP4693Pow1HfkoPX0Jli3PRtMjz2PdC5vQmpoOj/A39zXhjAYNklEqKOkFyBt5EuYuW4EzTp2IEdkx9G16Fqt+913c/1YXqtySP866kPYtWT1cPgpsj2ZREkaswKghBTjFcx9e39GKdY3SX/FroJX8L4yRhLQp1RRM0q/ljMWwBefgC9ctx6zh6chhu3i3+N+FPOdsEjQ+ixcffhg/+81qHArHpfna4cyZiJP+8y5cunQMlhSK0C+BLRDl6K0n8Kvrf43VrX50ioJgSR2Lk275Fi44fwGWij+WgRHd6Gl+A3+58bt4ZF0f2gtPxpfvPw2RZ5/D23c/gw2ScNQo+bZJPqStagYREih17EiBK38Sxiw8BxdcsADThmchJzETpT/9ZlMQPbWbsOXRP+Dvz23CpjrhmwAzxNNwaECMKqMqvzzzq21q4QKcvLwSE8t68Nq9K7GntgO97D+UohVAiF+oJd44w1sssJmlf5b+2G8eiqLhJ+MX35qLzL5deO7vT+DZLXVo7g5JUiaEpFRMwmlcsMUlXhGTE86sESifeSbOv3QZTp5aimInx4Ej6e8Pq6kPzTtexnO//AX+uVqUNXdMlCwbbBMvx/ILLsOXzx2FYTkW+Ktew/Zn7sH/Pr0dGw4F2LuJohJFOBhGWDoCxm8Q3jCrpWSsW6ExfwrKFlyDmy9ZiOWTMmGzcFbCHqx/5EE88Ounsbq6HV1GHkcs9cF2KuWRBI1+MYPE5SpAweQzcer587BkVBt2/N8DWPXKTqxv6EDUSQOFlJfwYyQcOiKT0XAEaUNnYfTpX8Qsyy74Xr8Hz+8Moq74TJxy0dW49ezRGFtsU3vTJEFjgsnXCv+Ox/HPBx7Eb59rRrd9Ki6/7gp86bxitL/9KB7+x/N4aWs33FErbJlZyMxwyJjth7+nC12iIAcMWXCVzcaVX70Fs+cMx/isAPq2r8Tqxx7GM6t3Y3uTFz7uukzDuAytnHUQiUakjQjfOItRIG12/gXn4qwVUzDCLIrw+qew8sln8PSag6h3U4lmOM4aFD5mByzjFWdP2LOGYMjUZTjtsvOxZHopslvWYc3/fhMPvrwPb7VK2ZosR7XbhNGHTtqtK2c0Riw8FxdfOhcFh57Ahj/difu2xNAeEv6xcLYRx/BkWIEKK2OlNRPmcZfhvAvOxn9eMgJO8SJVp/ED69Nbh4atq/DEnx7Eqo31qOmVcTou/SvHeMohMennOPbGhL6MAuRPvwSnn3c6Llk6BLn+vdj14qN45uGn8OJeKd8+kS2kX6dMoJZgckliRHhf6E/NGYkhJ12MK65cjsWTRH5qeQG/ufpneEbSrOcHgbgVRUtvw6nX3oavzrYgx6EdW8A+uvWpH+DJh+/HL173KLkibhsBx+Qv4Cc/Oh9LJ+TCSZFB+f1kIdX+iRkT+lsIGBcdn7F71I+G1KFDh45/MagQZ2ZmYuLECRg6dChqDlQrpcwQESVXBsUU8eMSQTBNuu100Ua5zj5duvE00XNTZGRwiOMeB1zyQKMD+3YqrkqBF8ev4HwalYFBxmSOEMqIoI49VPfs9EUJoMYrjjMi2N2r4yTlHT++cQmEtkGjQVnhjaGomr7PwZ7CLaf5ByWMX4SDiMRBwScutDI99RVeRjn60ZRoEZAlbtKoDAmMQ8Jpex/IQxEQ45JqTO7DIslFRKHnHg8aefSnGRW48aI6EtJuAzc75FGU3O9AxA41o8Dj96Gntxc9asqvD34RamMijJutdgSF9k63G00d7Wjr60GjuwN1fR1oCXoRskqOHQ5FsxSPCDNUGkm4xCz00KCgNmAU2uOipNGGwNkQnNnBZSLcL0KjVcJy2KRT9/xKRyON5FkeMAyPu2TcQRH49nt68FjjfmSPGokLL/sCzr32WpSPGCpKgVnR8WmEVJ0oRsC2bduxds0adb71pClTMWfuXKRnZHw66Bb6CGPPQTTveQuvb9yHvY0pyBm5GMuuuxaXXnUpzlx+GpatOA1LV5wu1zOw/LTTcMrJkzEUVTjwzO9w/yMv4PltogikjsOEs67DFV/5D9x264249opzcdqcSgxx9KDrYDWqd23FvroW1AeykZkmam/3LmxYsxP7msMwF4/FyNkzMLokDbmJ6bb8a4p2oqtuG9a/vhnb93Ujml2A4nElsHQ2omn9VjR6/Oj1u9Hd7UW7NwN5RfkYWpEuKrU0xEg7GvdsxprnN4oQbodrWDkqxjrR/uZGoaUZ7a4KjD33Szj/imtw5dmLsGjeZIwvd8EVbEHd3j2o3rsNO6vqcSBQgvzCbGSHDmDfG89h434vWuyjUbboWlx39aW48tJzsfjUFVI2p6syOlXKaNlpUlanzMPUwjBCe17CO3u6UBsrR+48Seuqy3DdFedhiQqzFAtnDcfIbD+69u/Hweq9ONTchI6UycjPK8aoXK0sjmCVRNuJhXxofPmvWPXMC3i2yo/UogLYjWH0st0aR2BISTGmVrpUEHO8E+2HtuHNf7yBfZ1eUd698HtaUdcmbdmai6nTCpXQbIUodn3V2PDoC9i8vw89zjLMPH8EQrt24uArW1EdtCD/5Kux9No7cOOFp+K0pQswY3wJylxutAn91VVSnzs2YGNLNsyphZgwNEW1AcVmvFKCPrgSW576X/zoNy9idVUbPClS92ffhutu/xpu/8rNuOaKC3HOkvEYkeZHsGYb9u7bIUqkGa2OuTjzvDNw1vnnYNnpp0k5z8dQYxvCdQdR2yWqzejzMPec6/Hla87HWWedidPOWoGTZ5XCvONBPPHwQ3jgjRoc6MpG8ZwLsOLG/8Dtd9yCL914FYbm21CZEUB2rBcNMrbs37UJu7rTEXWVYFSpKIo26ZdIf3/wgThLzzbUvP0MHn50HTa6heucKcInbrhbghANDcVTK5GX7USKVeIpHI2hUxdhwalnYsWKRVh2Ugmywp1oqWlBe18qihecJ8raTbjswnNxNvN36lIsmj0OY4dkIlUqh0tVjGhD3bZ3sPE1KZfGAKxjlmD2xV/G5ZdehAvOYjtdgSWLZmP6EDtSfPWoPXgQ1Tvr0RsKAHkWdO6vwu63tqPdlIf8ky7Dii/ciMvOPR1nnr4CRaVlmDxtOq649nosO+NMzJkv/DtuCDLb3kTzzo3YUudHh2uEtKHJmD06F/npZmXoSoL9nTHch3DzdmzbtBFrtnejN5aHSZPzMCz9EF556Fk8+fxetGRPxLhL/wM33PZV3H7txThf6vSMxaMwLK0Pzbt241B9ExqCKRg+dijMNauw+Yk/4bcPr8M7DTLOlc3D7Eu+ghtu/wpuu+WL+MJF0i/NKEeRUfqJ/VIm1Yewt0XGWhnfslqexnOPPI57n9iKmkAKMiafK+V7B77y9a/gxhuuFN4YhVMmCp+2V6uZVbuqarC/NgpDZg5yswJofetZbNnVhAPREuTMvhKXfuEL+OKV5+GUZVI3y5fi5NkjMSoniN4akUmq9qKuRfoU+zAYOmoRr34N6+sM8ObMwdjl1+G2L0r9nHcWTpE2v1T60lPZT5x2hlylDzh5FmaNLUFeGqUJra2zLA1SlrWvPYgX7vk5/m/VflR1psA54hScecs3cfNXvoJbvnQVLj1f6BibjvRAEw5u2Y79+7ejyWdDn7S9yAs/wvP/+DvuXdOCtkAxKpZcjgtv/w7uuONm3PDFy3HeqVMxNV/6z5p92Ld7Nw7sFb73lMKalYpxOQ1Y9/AqbD/QjlaRVQzSx3ZGshBxluOUGfnIsHOUlj42fhBv/f1BvPj8FmztMyLi9SCANCB3IpYuGYfhhS4lJx3Rf31CoNwWicTQ1dmJTRvXo2rPHgSDQSw4eRFmTJsKs83+Hjopp3zY0ZAdHR1Yu3btBx4NqRsTdOjQoeNTAG7MWFlZgalTpiASCmHb5i0I9PUizWhCrkUUBRGzXKJgO8W5OJNAFHWbSDrKiCBOTSOVeLghIL+Ax0Qa16bTS98tVzWlW/zRD0VHKrHKiCC/2enzq4Kauk8nvzmUUtnVptlSEebXCx7naBGFnNs/ikATDsMXDsnoIoo2P1+KQq+U76goyxEtDvW1giOWuOTIo46TZDyJGQZq8CF94kFyRB+asMFgQhyPkrTZzcqAwE0d+aWJRgSHzSb3NnnO5Rai3MdjCAk9Xr8fHp8XHq699AUQDIQRDcdhMfFLqygXkqJXBlm3CAa+WAQ+yY0nGkFPMICA/OZ3NLWEIS60RYWuUFhduV5WjZ+kTeigo9FGGVtooCHlLMcE8Srv/a/MpzjmWJUt6ZAyfLmxBm+LMDN/yRJcduNNWHzuucjMydTKLFlon0IwW58ZY0JvLVqqRAHYWoeDHenIHzMfJ1+0AotOmoYJlZUYKq6icigqh42Q+0KUpzejZfNzeOLB17Fmlw/x0aLUXHkHrr10Bc6YUYqyvAzkZOcjv2I8hlWUodLRBm+7CPr7etHXHoIzX5I2d6NqYzWaOuJwDJmAMXNnYAyNCSJTa0UjfBbtQnfDTmxeswt7a70wFpShbGIZHN0iIO+oQ4etCBk5NmSjCW3N7ehzlKB42CjkOyXOWBea9m3DtjU7UOcVZWL0cAwf7YL7nZ1oONAJf94ojFl+mQi987Bo4lAMGz0Bo6bMxbRJIzE+vU0UwlrsrmpGX1sQliFl0pa86N34InbUR9CZOhaV8y/EZWfOwaLpo1BeOQxDhyXccDops5JMpEVa0LjhRWyu9qDZMgQFsy7AhWfMx7K5Y1FWLmUq5Tl87EQMHVqBlOZ30FknSoHHiEDmZIwbVoKpohSyLPrzCvnKaPAj5NmOV+57GC+8UIsmx3ic/KXlGFlkRWjDbjS0mZA2rAxDZg1BlsRgRyc66ndj3RNv4UAgB8gpwqjsdnQdqkG7z4Ro5XwMyzYjz+qHt68Gm558GTsPheBLH4rZF4xCbO9e1K/Zgzo4Ubzwciw46yycM70SI0eOxLAJszBh9iLML/PB6ZWwe5vQsbsV4fRsZE4dhyJRxl3ST9GwaJLeZO/z9+GFB/+O5/f74S88C7MvvAn/77YzsGhyGcpz05CdnYucsjEYOaISE8cNRUbpFIyftQRLlghPzpmIMaOEB4dVoLIiG9GDG1G3vQpVbukZx5yFOUtOx0WnTsRY8TNyiAWZ0a147i9P4pk369FoLMPQC76JL1xzGa5aOhajy7gnTCYmTF+AafOWYGymBzb3Xmyq6UJnbR8sGXkoECUvJ8MhuT4SatgQ1731Jax/+hE8s7kZnpHnYuK0OZjvOoS+5gNojqfDVDYNw/KzUJjhhCOzCHklQvfQoaoNVeT6lHK/a2cj2vwZKJ1/OuafuQJLpo/F+BFDMaS8BCX5aUil4sZBx8BdSNpRv2Mbtqzdg4OdUTjHLcK0FedhxfzJmDG2EkMqhwtPCf9OLUJ+Rhjde+vQ0NCCsCiItoICRGqlzeyvhdtRiGLh38U0WswYjgmjh2HG7LmYLX2Tok/4ePSIcpRnScItO7BpzTrsaDMKP0jZj5+K+ePykZd6LGOCB+HW3di5dRve3utFwFyEKVMKMCK7Cxvf3IlN1X0wlE3ChOWnYfGcEZiSn4LMtExkFgxD+bj5mLtclO7LL8UFZ81CmbUNTa+KMi28uL41C7ZR5+K0K67DrVctxJxxRSjOykB2XjGKykdh9KhhGCXtu2DkDEyZNQmjUzvQsPJBvLK2CnuiI1C64Dpce+NluOZc6WNKM1GQlYmyypGoGD4SY4dZYfJ2oHrrPnR4WuFxFsNgT4el6mUcrOtErUHa7Yxzce5pJ2HFgrEoV+1W+hK228ohSO3Yie66Wuz3mhFIGYn8SBNSuzZjc4sdoYLZmLDoXFx9zkxMGzf8yH6CbmglKkuykZNq4XCWKEgpx5gPsZ7VeOPRx/HQQ1uwP56GvFNuwFk3fRU3nzYeU4dKGBlDcvLLUDxiMoZLPsaV56Fs8lLMmFWOcSk78fqfH8Wq9R3SVw3H2Kt/hGuvvhBXL65EeX66hM1CbslIlI+difGp7bD17cX6/Z3oPhCGOcuMgol2VD35Bg7WA+60EdIvtyPUG0OfNxWjl09DTroFGeEexOpfxOP3r8Sru3shnSsyfF0iR6XBUDwNp56iGxPEKbD56tChQ4eOTwHMZjPGjh2L2267FV//+h0oLStFa083Otw9al+EVFFwaVTgLAFOjeeUfhoC2JErJ9KO5kQ4kyv/8bkmnHMWgPYlXBkPxCnIcECBiVPaOHuB0+25f1ZIRqawKOlhqxUBqwVeUfx9osQHXXYY0tNgTE0DrHZEogZEA6Jk+0UQ9EZh9kVhld/2CGCjk2HHGorDKlcq3A6TBQ6LDQ5rwhAgzmITYcdmk8GO02BNsFgljzaTMiDYbdqRkZyq7XBY1TGR3EzJ5XTA4bTDbuc0VhomRJU3GRGMRjRjgtuLsDcAs6SbbnQg3yEKpDMdWVYXUrgW1GyByWJWmzSGpBCCkndfJCxl7UZjayua2tvQ4+lFQJR9zqZIGmNYYDS4qCUa/BeXMhbXb1x9F6oO3gvWTUjorPW68WRTNdwijJ9+8cW45itfxewli5GW7lSxKduFjo8eUl+cIcK9RSwxbuknPCuKjNUoziC/YwGY2g+io3oXdnd70G4tQtmYGVhwymiMH+kCP7CxbkLi4mZR9CtHYPIpJ2HaZBH2Ld3wd29FdU0t9rbF4A9rbXDAEMaJRa2w2EsxfvYkzFk6AnmxQ9jx7NN46JF1qOqKwM/5LeLvWDymwDbPGTtCr03aEQ1waZk5GDJxFmafexbmTx2DYeiBr2czduyqw+5aTqdmM6IBzQNfZy1qD1Rhd9U+7Nm9G3vF8bpn9x5U7a1BXYcfvREa8ZI0SE6N2lKnmLRBc1TaX4Rt0C/9lRt9niA8fvFitiIlI1Xar+29tPMBZ/70ifK67QW8vbMGW0IFcI5eivkLz8KZC6di7vCoKAfrsH3zNry+Vco4pPV1WhuUPiyeiezS8Tj1qlMwoTyMrg0r8dj/PoK3D3rQBfvhPvFIMKwGQ7LMrNIHSf/ndLmQU1SJaeeeh5NXLMQMp/S9sc04sG8X3top/U2QRkTmPixuPw4cqMG2nTEEIzbkTp2PySedjIlFolRKF0W+4dR5bmLoKpmEkYsux2VfvBHXX7YUK6aVIj/dKn2d9Jkm7gUj/Zr0aYdJlTDcDJIn3kh1wuprR7RmM3bVt6EuLP1h7gTMWz4TM2fmozBV+qhEWtINw5pRgDEnz8fsxTMxUQix9O1G7b4t2FIfRECbz31EXRip2EcOYp8o9mvWtaG9rwAV4+eIcr4Ipy6djJGlZngbqrDh1S2ikHWDQ4DBbFB9t8Uq6UnZKeNvwljM2A3CG2bRXKRIxRmVk25d8fCxIS9UnrllqF8UeY2f2GYNAT/CfW54acyW/t1qS0FqikXGC4YxqA1T/V0NaDlYhX17hId3JXlX49/de2pwoNGNHmnENLqnOGScMUphsc0IzaqrP5ou+a32AeK0e2F6I9uJPIybsuBMK0dZbhYKXBF46jZi7V/uxv/e+Sv87M9P4OGV8ntPB7rj6SgRJX38hFEYW5aC7Hgd6qubsKcujFhGLkpmLMDkmdMxMseBVEmOywFEN4RBxq7sEXMx/fSrceV1l+Pqs4diVFY7Du7tRkObDallEt+i5aLMj0ClQ5RDoT1CHqPxPKsUJZOXYcbsaZhRGoct0I2aqmrs3NkkiqKUa6IxsG5Um/Cx3QalnHmMtJR5pBceTwB9fuEnqdiUdGm3lAHYXriMQeLrazuIA1V7sGdvVb8+QivnqqpaNHYF4JF8ECoNupAP4QNbUFt7ALtCNhn/x2PCzKlYuKQIxZkiA4gX5iEs4UyODBRNOBknfeEWXHvDVbh0ZiFGdG3EnmbJi4HLhKZj0dkzRGGWcpKAXOHAE48ikpg9qxgTli3CvCUzMZzLNn2bULd/JzbWxuEJsvacwq9FmDhjGMqyO9B7YA1e29SLeq9kz9eDpjWvYMeBLnSmFGPc1BHIznKpZaTv9hY6iEGNcTp06NCh418DCjL8cvKFq67Al2+/FdPnzUG3DO617k64fV7tBAcqQeK4RIGi2rtGBDpNeGPnrmYeyLOkAUEJvPJbGRrEKXBUlLjU2kiJmxsFRkWYj4iUERDXJx46RDBrCnhxyNuLmt4ecW60CC29MmJHOUUwLIqZj8JtHHZ/HA6RLG0yUNNZgjGYAlGY5RkNCtaYCJAShqdI8OQFtQcCDQp2O6wOcZyBYDMpI4HLZUFKqkMZD1JTXUhPcyFDhJmMdBEcaVAQ/3YbhW8RUrnAVARwCh/cDT0a5CkXJmRYUlCUmoUhGfkoSclCtlniEyXMaaQRQpQZkWQjkvewCIhRKYtAOIJerxft3Z3o7OlW+y5EpAzUMhFxLC/OWDCJQsry53IR6j4fBiVDSZlTDGkL+PB2ZwtW93bANWY0zr7qKlxz000YK8KUI4UGGlUlOj5yJHneA0/bXux6+w28/MJKPPvci3hG3NN0z7+MZ194Fa+9KQr2oXZ0B6U92QuRmVuI0mwbnKLEHa4fcVQO4zYXbMXlyC0oRJ5FBPRIJ7p6+tDeJXwlitrABS3hN69PFBcRdq0upI49FTPOuRCLxrqQ1fYGNr70OJ5ef0htSMgZQx8IIVAtNxJH/ibtEZPQmzsGJcWFGML1U2EvOtp6xPkVjxuMIcS6qlD/xr34669+gP/6zrfx4+9/Fz/6/v/Trt/7Hn5y59342wubsbldVGhpA2ZTFDFPIzo3PYan//Zb/Paee3D37/4Xv/7t7/DLn9+Jn935G/xzfQMOmIqQP2Ielp40AmNE81HF2I/XVTsRJaWvuRa7V72MXbVd8GcPQ/mcpRhTPAGzRozEvHlDkGvpxKGtW7Dmlb3o8EoeVQ+nRRATbcKeNRSVZ38Ry5dMxDTbftS/ci/++eJWrG4QLUE6wsP937EgBLFeqVDKRSsz1nnKKOSI4jY6z4BUQxRu6R+a6rwIJZXxuCi54UZ57kZbWPoLUQkLSkSxLxHli7yScIQyKkg/FHdmo6QsH2WFachwan1KTNJiumrneNKiBVGBkhsKKrp6e+FrkDL3+6QPy4Y9owKVxU5kSzxUQpVCLFB5kThNuSXIKK9EifS1DnTD29eJ5uYIOnuFdlXwmn/FsKFeRBs3Y+f2rdjYAniyp2LMqOGYN6MSoxfOxcjhJcjy1KN1/avYVl2HGn9UGddImOI3YbbDmy2qSJl39qEaXcoPndwn3/eH1JD8C6G3dgM2PXE/7v/DPfj178T9/vf41d2/wJ0//D3u+evr2NQcBEpnYMTk+Zg9LEv6eOEEyUfE24qGdY/g2d9/Fz//wXfw39/7ruLdHwsP/0iuP/zhb/CHB1ZjY50bvTIOsQA+gCM0CKGcQcdPwBxHmT8GysotFYV2AhZdfA7OPX8Ghrl60Lvlaax68H9xz6/uwi9/8gP89Affw3//4C785Hd/x30vbcfGQ03o9DWjq8+HPp+Md1lFKCjNRnaOVQrl3XJhciynMPc5ychBaVEmitMjouh3oMMThsdoRWqmPK/IkTHx3TDqKuGicQtioixn5xahstACuyECX1c3ulraEI1I/2ESfvI0o3PrE3j+od/jN/3a7S9+/lP8z89+i3+sq8X+mLTboXOxaP5IjB+WlkgggHDzO9j7wu/w6zu/L/3Ed1TZamX8//DD7/0X7rrrHjyy7iCqyGMSRBk/xcVlnA21tKJP2orHYIPJUYaC3AyUSB6S/ZSC3NOoQguUM78UpYXSpixRxFuknbHhGXLhyKrA8CIbMi2aEYFlp4LynrMkC8uRWTEMZdY4rOhAb18H6ps4i1HzaDI5MWTuTAwfkQZ79x689douHKrvQ29vPTa+sgnVbS64SsZi3tRMZGeYRVagEeJTDFU3yZvEJXH7r8LAxzgdOnTo0PEvR25eHs4+/3x89T+/gfO+cBmsBbnY6+lGVXe7Op3AKKMtlzdwar0yIsjwlvxKbpJfSuGVZ1R2lVHhsEv6f3cAUGONEvo0hVlEYgTkWVcoiPq+HhzobMO+DrpW7Gtvw/62NtSLQOL2ifIhg7U1boYjZoEzbIZdlC+zLwaDJwSDN+ES90ZfBKZgHEYZxI3cfEyEHQrZ6qgvfsEySViLCTabAQ6HCSkuuwhIDqSnu5CR4UJamgspKQ51TBWNCPxCx7xReuJxjjx2jdP8wJMpLA5kOTNQmJaN4tQc5PM4ORGsLEEpN3FG8ccd27lHlRpnE4WhXaQMJD4e30kXlvsov8LQp/xnObKMuXmlZtCRPKhwR0GVqQYuf/CIZrnb3YWVLTWoS7VjwukrcNMdX8e5l12O0lEjJBKjprQkwnxm8FkhmFIsERdB/OAbePW+3+CeH34fd/3ov/HTH/1AruLk9y/+527c9/JmbOqIwRMVJdUgXCZ18771TNCP8LCm0kq9s+6Ft44LEqk/wJmj2j3/mFyceC4KutGEmEsUwElLcda58yCyPPw7X8fLf38eq7fUoinCbSCPQxHqD+FbisPqlICEDk7VV212mvjFU02i/j54ukXx6OxEVxc3kKPjfTe6RQnolTYdTLQfg1HaB5WjbU/iuQdEufif/8HvfvU/chVl6pf/hz8/ugn7nDMw/rzbcMNtN+HS+WUYlUOFWSV3BEzRVrTUbsMrL+9DXZcJzrxsDCk1o6+xHh290odUjESOy4T4oa3Y98ZL2NoRQKf0hFQitciEdnMGDAULcer5Z+D8FRXI7duMtQ/+E888uwF7A9ycMFlXxw+WM+vGyE6XYL/DMpMkk+XGSldGWfVb27wyae85Kpuad3FUnuioNL7HzweA/KWdLsNfQhv7ULl7D58mIlVf1cmjcuF7xaPKae+T4PtgbwcOvPIitm7dh7awHbbSSqSZgoi0taIplA1nZi6K7G7Emt7Ghq3V2FwbhF9YmHlNNrPBQ4tAMya8g61P/wEP/u//4LfCT78Rfvr1L+T+zy9g1X5RMKdcgHO//CVcdckSzC3PQJZRYyhu/hcJeuF1d6OHPNv5Lv92y7W7W/iXx8RKh8tlgYOGlF1bWwTO3PEYNv8CnHXDN/Gt73wbd9xyJS5aNgmpkTZ07NuA2refwgv3/Qp/YB5+9Vs8tnINXt7bgxafZjaJBbxIzUhVyvYxIemwvjkKcSxSmwGz7sS/mmWVKPejqjIBtnXOUkr60epdvTGw3bZIu30GLz34e/xGyvZ3v/q5ard3//Ie3PvYRuw1T8Cos2/GdV/+Ii47qQxj8rhsUuJh+pEgwl433KqM2Tck+gqWt7junl54pG9Thqb+YFjmgfzL+jZpfez7Zl/SY5qqrbDOEvnnmMlZFWrPJfrTvB8BzgJK8r3yIRHFGZHyHFFHT7omLcSocSMxytSJhjdfx749b2Jn01a8uqEFrdYxKB03E/OkD8qySfmzyR0roU8NpP+Rck2SmKzrweB4wya6OB06dOjQ8WmD3WHHlJkzRPi+FTd//Q7MXH4KutMdWN/TgmpPF8IiVFhkCKVTm/nJgKmOGuQ/ufLruVLYZeDkVTM2yG8+4zuRLNR0RXHaX46zcbVUwO33o4VT/nt60ORxo83vQVcwgF5RiLkkgPOArXYHHDYnbPxqIkqNNWSAPWKELSaCPdMIi/hN5V2uJhoQ1G9RBkSy4LuYvIsEQspROKC6pm2saIHNblHLGpx2q6QhaZklXyINcJNFtS8B6ZUwkZAIKv4A/D4//F6/CJAxmONmpFhTkOVMR6YtFS6aXHySTq8PMW8QhkAECEVgEKGEa/4pwDE+h6ThslrgtEqaXIoh+eN+DNrXQJaOVs70y+Me6ZLGhGOB5cvZF0RVXzdebqrB2p5WFJ80H5fdfjtu+urXMHPJImTkZ4uQyIFbef1MgSTb+KXT6URKCqeuu0QuHKia9jEhWb4GO+xphSgePhajJ0/BhMmTxU3BRN5PmozxE8dj1MgKlOZlINVCnm1DX08H2jwR+KWijhD45d4QCSDW3Yrenm50RsyImtKRlp6CzGzuDcJkqXBScBb/QgODU6hXd5SQIxE1G4f77pOzlUKWZCphinjMBEfOcIw8+WKcungGZqY1oGXjY3j6pQ14bbdXGaDYBxwXSG/Mj5jnENrbu9DQKwmZ7UJrOjKyncrQGI9ZYcrgOuxrcOXt38F3//uH+Nb3/kvcDxLue/jGf9yKK5ZPxuTsGCzSqUSiogw4C5E18SycfvnNuO3rX8NNN1yDC+eUYVRmGGGDDebUMRg7awFOO3sChuVI2+aXQ8l+sloUbfEgoo0bUbftTby+34/OsLTvxs3Y8did+O0Pv4Xv/ORPuOfZvah1S58RqkX3vjewaks79vdIX5hU8iVGKvQGgxMFU8/DvLMvxHkTrLBVP4FXn30af3u9Cz1cinW4kD8EpEucOVKHvo56HGiLwxs3IjU9HflFKWraPkufpy3EzdlwpbqQQUMN+tDZ7kZHG1u3FsdhyL3JEETM34wDu2pwsLYHbq5HELyvQnkUTC4HbLk5SLXxHJ4ehPsa0dwtfXdQS+twNLzh775OBDta0SZ9ZgAp0lbTkZMr/a1D3h9uG5JP9MLbtQdvvbkL+w7IfbAHoYZXsPqBn+Pph/6O7373D3ju7Woc8gYQ8Ddi1/ot2LrpEDq9XBL2UUAjht+R08qnYdIZN+DSG7+G2756A668eDFmlGYgwyCFlVKAtFGLMXfBHJw0Jg850obIUGxmBlc+SmZfgNNu+j7u+H8/xHf+i/yb5OHv49vfvhlfvHQBpklcqcogc5gLBw7hI4PBCrurEMOmLMGKy2/CDV/9Jr72rf+He/74J/zmd7/Gf3zrDtxwmdCe0YHe9Y/joT/9E0+uk3G1Q2pC+phooBcNNa0IeTWluD+v8N4Y98DX3YiDVU2o65Auw5GDTJcFrlgYXhlbWpr7ZPyj+YoBVLAEJL5oD/p6u9DaFhGl3gRbWhrS1Sl9ZumT2G4LkDXhDJx66Zdw69fuwE03SrudPxRjsmV8lnZrSR2NUTPnY8UZkzAyU9otTzSS4pIWBEvhVIxadjNu+eb38d0fsp/Q+ohvf5/uu/j617+IC2ZXYFSakCLNjbzNJQxc0mjNzoIzNQV2afNsB13uPrQJ7xL924BqpoE+BBr2Ym9NJw75jZJuPtIkDsSEp3sa0NgdR68wnzopRAum3RhknHa3IdDWgiaRT8LIgMuVgfwCiUMIkZJH3GhFJHMWRo6biAUjpQ+uXYcdrz+Ll19fj7fqRZ4YNQtjZs3CMO6NIiHIX+82mE8PWCfc4yozK0vaxEm46JLL8YWrr5UxbZJaRvqvpPg4e1IdOnTo0PFJISc/D0vPOB1f+upXcOkN16Fw1hTsN0fwdlcjGgJeGdziotCL4qIMCdqVh4KpEwM4wIjjlY77LCiDAiPuL0DJA1qhoyIoBIJB9Pq86AuIsBjlJH/tS6YarESy4X4DLqsdTosIE5KWISIU8LQEUdB54kFIhFWvLwi/KPmRsAh9Inirkxp4hltQlHh+zgxGRYAII8ijoMRFRNmXmGCXEd5B5VQEBbtI6VyzbDHzqyO/WlDREWFR0ouEourYsVAghKA/hJCEj/kjIvAbISK2OCuMIUmmL4C+bn5h7UPIEwA/kXBGh01Sc5lEWGVepOx4ckaW3YksRwoybC4R8GxIFSnbaXOIsmSS9PmV0ajWAJNOtcwhJr+VgYaUHRZhRPjTjAi8tkr9rG5twOut9fAX5+PUa6/Bl//z2zjzovNRVFmmNrNU1dCvKj4rIN38nj56/ARcf+OX8PVvfQdLly1HSlqGUhI/fUgQZchBduVJWHTll3Hjd76n6P7Gt74tV3Hf/g6+8o2v4arLzsfSqaMwLtOCtFAT6vduxbo3a1HTzLPfAbtI7Q5xPOosIgragbUbsGPbfrSGU2FJH4eKYRK2PB25LmmL8YCwfQiN9SLUe6QNShgeqWmXhhjvEyWypgat7l5R4aQ9WdKRmWZFChU8gWbEEgHWJLxYNB4zpXxPWzEChaFq7HlhFV5buQW1osQFVMt+FwylZlNYLRA5Up1kQFpdhhACzbuw9cUX8PaWPTgYEWE+dRzGjCzB2CHSa4gfpWC4cpFeOQNT5yzEgtmzsFgUtqRbsmA2Fs2eiKnlGRiSwf7GgFjUBGNKEXKmnI8zrrgFt9x4E75y25fx1du/gPOXjEepKNbeg6ux+Z2NWLPbD58wDlcm9QeVhlg4gPp3NmD7mrdRHZB4M4dI/1eA7GiPtOUudPTGEYhlo7w8B/kpAXjbq7D2xU3Ye6AVQVoTqHkRwpwsg6itCBXTluGia08RxdGDng2v4Pk/r8SOll70GI40wWjcIe3ZzL0qaFyE9BOis7K+Y+3Y//LzWLtyNbb2xYTvx6gN7maPkf5DPGkfOq3CGyNQMaQU44ZKP2Hyo2mTKCbrNmK/VxQzicspeSbvOCl9d+1F7ao/4W+/vhM/vutP+MM/NqKqK4iAvCNdyawcC4rWjAI4hk/BiMJ05JmlfNt2Ye2qLdi+VxRPSYyn9ibTchi9QssmbF29EdV9XgRsI5BfMhIThtiR5dTiU3FKmvGeanTufgPrdjWhym2HIS0f5XlW6S+92PT2RhkfhB8zc5FVkgubKPWBrWtRvfkd7OqS8pWu/cNoPx6w9lie6RXCg+degStvugm33HwHbv/yjfjSpXMwZ7gT5vYa1K59A5u3HUCNJ44w+2hRHpkPo1X68fIJGDt3LuaeNAsnz0vw7/y5Gg/Pm4TZowswRNqaS5ie5MY5RhllrJG+n2MO6571Rce27pDXdu5lIU77ys3xSMaijv2o2/gknv7nffjN/z2GR16tQVM0A4XDxmH6rAU4dcW5uOSqm3HdlZfj3BmFKE/zo7vLj9YWK7ILczBsiAFRtyjJb6/FO5v2KKMS88BNPZmuLSb1VbcRW574Lf7wy1/hJ795Das2h5BZZEdOZgh99fuwe/Vr2FHTglYJZ5P6TtJsDrvhqVmD3Vu3YFNTHD5rqvDtEIwaVwCrzYyojJcGVyGyJ5+DFZfdjFtv+hK+equ426/AhadOQoXwlefQGmyVNrlmjwduKSMLOzDFLFJWaSXIE2V77snz36efmIApZWkosoUR7W5E7f5q7NxTh4MtXsRLx6KsbAiGykAd9u/Cjnd24K23etS5g1byrNCv+lnpP3ur38Qrf/wp/vfO/8YvH1+P53pHoEA6yaK4G70tW/Da89uwqzqMiJBGm5IKxzjgER55C5te24iamNSXdQIKh4zCtHKDarfcbpmqcDRegKFjxmH2gkpkx/Zi+4ur8Nxj21ETLsXQmRMxfWaFxCd8wmkJn1Jw5opJGDOvoABnnnsuvvX97+H7P/ox5p20EEaRY5Sc8S+CFPdhsGnQ8Rntu/ppDjp06NDxKQE3C8zKy8XY8eMxfPgwuEXpr25vFSWkW52oQGXbyqMPZWBkb83lA5pGR0djgLqoaZHKcWRRDwkZJNUzUQ5F+feHgtrGVvLAKEIVz+rmmdA8zYDit4sbMZlESWFaotQbw+JEmuaXegUuP3BYYHaIIMqTHyhwRaNq6p2aDSG0qi/84p3nfXOmhEXic3Gmg4Sx2TUDgoVCm1LkNcXcQGFA/MbCIswHI+qUhqBcw6EYoiERIsWZI6LciGJjDscR8XEKZgAhb1CUHe2LFQ0vnCoaV4UkTmiggJhudShDQrpoESkmqwhjZqTJM6fknXmmwmROOBoVSJOJXx/5m/TJM96TZk4n7hHlcZ8IiFW+XtS5LCgePQqXioJ19Y3XIr+0SCr003vk40BAFsvJzcGkKZMxc84slFcMAU8m+dRkjXUsOPI0h1TkjpiOWctnYfq4UpRlpiNbXIa4zMw0ZGZkIDUzTwTRANC2B43NEqauC52igIbVpzUDAh5RnDrb0HJoK7a8/jQee/hFvLKpGV05YzH0lItw1oq5GGduRay+GvtqmnCoxwt/xIlUkXJ5nn5vbzfaG0WwfvNFrHrieazZKYqyYxQq5yzCKfMy4Wrdj11rD6LTIfTNmI7JM4ah2GZHZm6u2mQuUL0DDfv2o7a5BR0hIGTJFR6rwFB1msMuNBxoR68zE5klQ5FtF5GurxmNTXU4sHMt1jz3Tzx0n6S5N4Bg/hSMXnEFzj9tEibYalG3biU2Hwqgw5CF9IJiDMnkPgC9qG9qQ1Nru+ba6DrR3OlB08G9aNj2KnYc8qDFUIQsnpIxpRSjipyIWV1IKyhDCjdLqdmCg7XNONgo/gJZGDaqFLlZFojOrnhFmoz0JkFEPLux+h+P4PnndqMauSg/9Ys4/bKrcM05i7Bw0WIsWHgKFsybjgUjpA/oacPe6i74ukwoHONCanoQux5bjRpvChwVkzH37DkYIhpgTmomUsqLYajdhU5uFFddizafD92RdDgySjHrwlGI7q1SpznUS2tPKRuN/Ox8pPma0NbRjkMHt2PXW0/hwd//DU++XIsmQw4yFlyNs85bhvNm5iCNUjM7F/ahBicyzD3SkTZi606pm+ZadHb3wGPP5PxshH0eUSTbRZGswuYX/oEn7/0j7l+1Edv3BaSuKzBlZiWKM2zK2BSHFw0bXsVOUTD3ipZurFiAcRMnYu6IVDitZOo0xO0u2Dr3oaupBjXNrag72IVASLRR8RAO+NDndqOj5SBqtr+Cpx94GI8/vwcHPalImXMBlpy5HGdOKUK+U/ovVQkSpTj3ztew5Zl/4PH1dWi0T8awky7G1ddchHPE/8KTWQcnY9EpkzE81wTDoRq0tDbC7cxD6fT50pacyJJKNSGMmK8Gezdsxjvb6tHqT0HepNkYN20sRuZIHyv97xF9hKRrkIFAO81B2pQ6zSEC29ApGD51FiYOyUJOihWOtHQUFLoQ6RN/+/ahQdJvDqXBnJ+L/NQutGzejG3bDqEDTjgKhyA3TXgh0IVuaasNLQneJQ+3SNvtFl50+9G5fxNqd27CnpYweiz5yM3LQVFqCEFvt/B9KxrFL/03tvVIvbWgu3kXdu7ei037fAgY8zGuJIrMnldw318fwB8ffBPbDvTCn5oCs7S7sF/qwOtFV7ekv18U3k0bsLO2Fz2pYzB8+mKcOtmFPHM79uyvQ0tzI7o9QbjNKch2mtHV2YGOzmbU7XsH6556EP/868N46vV92N3sgK1gKOZONCPk6cbBPYfQ09GEjrARAYNDxmQv+vp60NZWjz3rV2LNow/hmZfWY2OPtOlhp2HJuctwygQTgttWYse+DtTFC5E1ei7mTy7HmFIX4rYUpOQVI8Um42TNNtQdasLBhl60haQ9VubD0rULtRtex+ZmEwKOAmRL2Q9JDcIntBzRT7SyzKSfaPPB016NnoOv4vHHX8Qzr+xFXZcVY6eMRo5JyurQFlTV96G1XvrArgAc6XZ1KpOnpwcdrQ2o370Srzz2AO7941NYuVX6hVAJHGNPxVxHNYx9NdjR2IHWA90IinxhTLUj6OlDX4/0r037Ub31RTz6p4fw+IsH0RTPRtYp10i7nYXTKzuw/dHXsL0+jEDGWMy5aDGmjxAZINKKd17ZgP2NXUK/yAr5i3HmVWfi9Jl2pDW9hVWrtmFHiwPmsmlYtlRksU/RaQ7sQ0lIKBhCR3s7mpua1JI0i4zHXB5KGepoJIaz5DD5HvA0h87OTv1oSB06dOj4PMFstaCwrAxz581HZUUF6rs6UO3uRqvPC8535l4JVunG+cVcfcUXp9Y2Slj+pTKd/K3AgUQGGf5TMxO490CUaxwlLlGMHXabCBWi4ItSb5VA/GDqMpjUnug28c8NIY0cxCUei80CZ1Ya8kRwHzJqBArKitVSCJ6uwEGJ64vNokRzmQK/8JslfptFFHeJP4WGBLlaaUiwmNWYwzXdhwc5SVsZEqJxRMIxhAJRiTMiA2dMfsu7sMQZEscdmtUyBqEpKnmTcHRGM9eWc3JEVOhgGTBOKY1wFCkmGzIdLmRZnUgz2+AySz4MFrgSBhMLDQcSmIOjMiQIXTzR4fCgyb0epHwYv1eIOeT34B13B7aJcmQbXonzz7sQX7j1Vsw+aS6iEicnaHweQNmEX5cP7D+Al1euwtvr3kbAH0RWdhasnIL6aUCCgYxuzZjw5tZaHGwThad8LMYvGIcRZVlwseLE8esyjSPqZ9yKtIwM5BWmAVze03QIbbVb8M7a1VjzxlvYtPFNrHvlGTzz4P345+OvYkNDHMHM8Zix/GIsWDYHZy4Yi6FpqaJodqLP04XG2hq07nsLmzdswNq3N+Cd1S/g1ScewGNPvoxVuzzwpVVg5Mnn4rSLT8PiiiCCO97B22tr0OEoQdn06Zg6cxgKTTRWpcHldCHXKQJ0awsO1Lvhj0ibsmahYFQFho5yomcjj4ZsRmugB50HN2PHm89h1bOP4el/Pox/PPgEnnltJw4G0+GsmIXZp1+EK794JuaNkLZXvxv73lqJLXUetHV3o7dhK3asfQkrn30Kzz79FJ5/5l333NPP4fkXtmLz1gOIRKpQ2xFCe7QAmaPnY+HkUozMt6mNGeMWKet0Fwpz/aipFqW29gA6G5rQkzUa6XmFqMiSdi7lTWNl3CtK6c5/4LF/vo6VVUEgaz6W3XgNLjh/OuYOK0N5eSnKykswpLIClSPTEGqqR9Nbu1Dn60akMBd+owW9r6xGvSiu1opJmHvOXFQ6ODXZgpilBJXZ4i/Qgq07mtEn/UXcIIp4aglmXjAK0T2i4KzdiwZE0NtWjUPrX8LrLzyJ5558GI8++BAefOgVvNMcRjBrDCqnn4VrvnYtzlpYgQqyufCMatL8I85VWIKU3DykdNbDJ0pv86Fd2PTCi3h74was37AOb7/6DJ697w945Kk38Ea9FcaMCZh76dW47IvnY+EQlzr1gYUSj3tRv/4V7NhIY4L0aUNOOsKYwCUFJlMGyiozYbca0NfcCk+b+N28Dq+/vAabNokCuWYlXn5C6v3eh/DC5ma0mMuRN34ZLrzuUpy7bAyGpZuldJiWtBHhfGO0ATuEr599dC02NYRgnXoOFl4otC2fgmkjWf7ihpRhSOloFDrjsHduRvWhBhzscaAjVITRQwtRlmOTOIOIunejavN2rN9Sh3afA7kT5xw2JqR+gDGhbvtmbF63FzWdkn7lVAyfOgMTy9IgwRA3caZEKbJtAdj7qlHX2ITqqnZ4uI9QRhyde/ehdpek5/Wgq3Ev9osy/caLSZ7tx8NPPYHnXtuE14XPfK21iLXvxoE2D9o729B18B1skfb50rNP9wvzNJ596nm8vmY9qns6cLCzBwdrexG1FmH6gplYOG8E4t096Krbj4aG3dLON0kfsQm7t78jdfAy3njmITz95HN4aZsouZZyjJp1qrT1s7Fo4XgMybTB3NmE3s5G1OzajE2vvoKXV6/GW2tfw9oXHsNT0sc88cp2bO3OQNaIuVj8hStw+XXnYsGkShTE/TD01KOl7RCqN67B26+9hvWb3sF6SfP1px7ES089i0dX1+JQOA+lk5dg8TVfxHlLJ2E8alH/1gvYVNUpPJ+PrJHzMG9SOcYU2YWvpG2YnchMT0Fhtg8Nhw7h4IED6BL+6kotRaSrBpEDa7GlKYy+7hYprw3Y+NoL7y1j/n7mJbywch/qm6oRjWzAw397Cq+/VYvmQDFOO2U+JkwoQXaWCV1NrehpqUb9ntV4edU6rH9L+ti3X8Frz/4dD9/7sPRZ8s5ajOzxF+O8y67EzVfMxvwJMs4IF3XXNqK3fRd2rV+NVSvfxLat67HhjRex8jFpt398EKv29qE7dQRKp5yNq2+9EuefUoIczy6s+8cr2N4Yhj9tDOZefDJGS3+UagzBLenW1nnR6ShE5qJrcemKqTi50INQ/dt4ceVW7GoV6adkOpadqhkTKBcdwcufEEScQljkmUOHanHfvX/ET/77B3jkoQeQnZODiaNHqo2uj6bzg4wJlAv9IrvpxgQdOnTo+JyCxykOHT0KJy1ZjGEVFfDEItjT3YHmvh61aSCXObAzTx4TqfX8mhEhzmeiACsn91SM2ccrBZ5+ZSSIyXDAY8nsVgtSbDakitKfKoqw02CGU97RmGCVsFbxo9ZZS2ImuwVWURwsaS4ZQURIlnAWu6jjZiPcfb0IC130y30OuCSCi8gtJrNazmCVuDkAGTmFUpQmtTFTwhjCZQ1Jx5kMES6lCMbUjIQIZyVwV2YZ3iw8ho/ze/1h5U9ywxFRlMS4OPEnTp3cEI0gKg6xqAgjomxwqYPJCofkzW40wcarwST5ozOqZQ42TnvlbAmLSc2ioFGEsydoEOFMBHc4jFpfDzZ6urHPFEX28Epc9eVb8MXbbse0xScjMy9XHUF2ePT9HIBiAU9ie0kUpbt+/EP88+EHYZM6nzJlMtIz0jWDzacERn8n3O3NONQj1e4sR+W4CZg0czQqC0Q5Fzop4byHXIu8yxuBUeNGY+yIPLVG2c5TC4K9Ivi3Y391nbQ7GzJE4Rk990ycJYL6ZRcvw2mTi5AnGprJlYP0IaJ8lhWhLIM8boYhFkDI3YbOjh50BzhNWBSzyadgwXnX4rJLzsDZM3OQbepFa20rWjqkfHl6wPSpmDC+FDlCpFpWkyLKZG4+7KEobDSi5ZWgsKQSwyaOxMhRuTC29kr7dcBVkIesFBscFiNMnGFjT0d6QSUqp5yEeadfiouvuxqXnrcQ04ttSBcVwtvdio6GWnQiB47sHORl2KVtmmEUHufRq0c6TgXPQEpaOirKTDDY8uHKGY4hk2ZjzvgClGVb1UZlQi1MKTmwZYsCGOmRNmZCxGlDzONCdkE2ykZkQ3RSafJxBLta0LLhNWyu9cObORYVs8/BOSsmYUapC2bRnFk/ajlB3Cj9TY7UaR+sEalXRwZMWaVwGtOR7+mBIb8ChaOnYvaSSSgRBnUKHezznGXl0obtcPX0IJJZjLzCUhQOGY1Zy0fD0eFGsDMCU7E8z3BJn2eUPEofymNk0wpQNGoaJp50Ds666npcf9OlOGV0NkocGj1HIypl78yqwNi5MzC8PB/5wjcWkdjjwjd9HS1o7+iFF2lw5o/ByHln4pybbsfl5y7EkmFSZyJ9q3ajGDKErpp9aG8PIZieh7wxCzBpwihMHuKEdLVqt3rmC6mVUo5jMW1yBfIzHFLfwrrww9fdjva2TvT4JLqMUhRPWIKFF1yFK2+6EmfOGoph6VwKJ3GQaInGEAvC0L0De7buwtamOAwZ4zFj2XIsWjoOo3Ksqq2zTmlsi8q93RhBqjWEDp9FaE5Famo2ho4vR2FhOlzGqDpWsPFQK1r7pP/MLEfqmGmYN30khkhb4BT0I4qOXbW69KGzQfigOYCo8E3R+OkYO2mCKLkpkGAqjFr+kJ+J1Kx0wGcQJSoAQ6rk2JAFsyeiZpM58/PVpr0pNvbTUo/S9o7gX4v04c4s2LKGoDzbhDy7lLE9F66MLGSn8shiaZtH8L30+3LlGv/skgI4pQ2aDS7kFkt9zF6IBYtPwrgJQ1FSlK7yZon54He3oLlOlPb6JjR3hRG2FqJo7ALMOfdqXHDxWThtSj6KpZ/MKpE+Zsp4DC3JQZaDs/E4g8UtfUwn+oIG+IyZyKyYiinLL8F5112Li5ZNxbRi4ePUPBSOGo9RE0dL/+JACuf2x4MI9nSgq70D3V6gusmL0fPOwtyzr8Yl11yFS04ehrG5BumDOtF5qBrtQReM+dJuJ8zC7HHFqMi1KoMqGcLoyoY9uwSZEY+M+UDA7kTMa0VKrBcZ6TH0mQuRlZuFLCkvbpzM9foss3edlJuMq3ab9CWSt4rhKejuFNkhfQgqpX0uPWk0cnLL4CqTNj5lCCoKU+GQsZ/bo4Y9HehobUdXn4zTqYXIHTUPs0+/Etff8gWcs3gkKqWQrRkjMGTkWMyYWo4sJ/tmoTrug6ezFW1tXdK/ytidK21jynKccsm1uP62K7F8gtBh8yHo70D1ljr0WLORUT4Fc06bjqFZDqTHpQ2GDqAj5IKpaBLmXHAlFk/KRrldwnTXYdd+NwKOEuSPnI5FC0agPMchfTLL65MHx2NuQN3R1o61b76B7Vu2oLurE7PnzsO0qVNgttmPbHOCDzImEMdrTOgfXmvHkFYq45e49F/+8pePXXrppdOy1UYdFEt16NChQ8enDQGfD+2trdi1bTtWPvMsdrzzDsJtPcgSRTtbBvNUHr0oSj8harw2EshPCoVquYOASj4NCVTiQ9EoAhERaERypLLskkHIYbHCKFJGNBwSpZ5HQnK1YVyEWS4bEEWfA5IIFNZUEeAyM5Gekw2X04m4KNk97Z1oqa9HNBiCTYQ4tXkh0xPBgYKajUsbXA5YHDZEnUbEOAqZ5T1J5rQCSVfbK0FSCnNfhpjaaDES5P4MQova3NEABxUrrueVAZUGA+7zIL+0f5Im17dG41wWIaUg92azUR0PSWOBiE5yNSuFj8In9zzgU4uM0Oq3lJ+QS9uEmp1AA4Vf4nKHgmj2edEUC6EnzSHK3CjMX3gy5ixbipzCIpgcTm70r2ZVJIr6cwMKL5yO/df7/oa7fvIT1B48gCuuuQ5f+49voLS8XCkenxYYoqLE+3rR2+uHPySKgTNFFAcRXm0i9PK9uPdUD+ub15goAn4PvL29aG9qUNPI9+yrRUZ+GaxpGWrDq+z0VKSlSXyiyYnurkWmAkv7CHgRECW3z92rpp1293jg4x4DtjSkZWYgOzsdaanp6vQSOxUmodXvdsPb40fY6IAtI02UdmkfEptqxRJvLCrKT283fL0e+KOiXHMDuBQH7C5R1uVZyBeQdi4K7BFMJ1wu7dloEWXJ4YLD5YSNSrO8oa8I6XR3wBOIQpqZ8Lq0mfflWRodrUrJsluDCHPpUdwOiytL8iL9BfORCMs2E+MU/952ePp88EWkxM0p0k9IvlIlDvHHoopFQoiIEuH2SP4j8tyRjoysFKkjRqDFdRjyKOrrga+nC56gpGVziUIjCqDUcThihsElZZubrtZPc68YkmIwxpWS5uvsgpfLoKKiUHJWVL4L8HpFWegTSVn6jKMzLQ2YZ+ybbSzfFDhpHEi80hSv94J5NkjPGPL1wd/rlnz3oqNDFBzhv2BMlKzUHOGbdOSxDNIz4BRNiHscqH4iEZ4FyFMVfL19UmbSHzq4YZ3wmShSbHuHyRS/RhpLI1K2Uvc+dw/c7i60dwnPijJqsIuin5OFnPQ0ZKSliRIq9S5pUZFgHCoa0subqFfxucct/BOzwCZ9uTPNKYoalbyEX4L+o2HhbVF63RImIOnwGFPJk9Mh+aOfmF/okbyruKTNSVtxctmB9O3sSw/HlYA8EoQR9PbC2+2RdiY9uEuUc9IsBLNdJcMYDNy8V/LX3SsKTwhRM43XothJu4iHmB7r5ugU+oHvZGw02EhPVMJ54aeBWsLR5HusoNxTgcv+rNLGueQv5JdGYrTBJfWXnsbjPwMIePvg6ZF+xt2Nrm638LIoxlIaZofwY0YmsrLSxG86XDLesY0wz3RxoTsg+fZL2fdK/XUmwkaMwp9cciN1kJ2RIXXH9iBjUqL8GDYa5r5DwteeXnXKSken9B1BeWuVPi4zG7mSZobUvdMlbV7SZB8SkXEr2NsmbC/pwgGrK1PS0GhK5p08GJd2q3jQI3UcZrulIUvGTkg/KmlEo1JH9HeM8tLAfkL6Ayr7zpj0a8L/YSlDZyqystNgtbKPEm/CuwEuT+DeMdKmO6Ut9vplvJf0UrJypdzSkS39a4rwj00an+oHBayHaEj4wM3+uRtuCdvWLe2Ax1Wz/8jLRo7wTwb7ZumXuBcDZ+CwrfS1dcHnEynGJu2jIEvyLnwpskOkrwXuXqlLKRd7Vj5Spb3Zhd+iITd6OqUt8rhgiTszO1X6PuH79837xwuq6Zytub9qH/7wu1/jmScek/GuF9/5rx/i5huuh1349GjjJ9shjV/ko2OBJ3NUVVXhpz/96XVPPfXUSnnUJ47bWnBiFHtlFWP/8LynE1bSjAl33333YxdffLFuTNChQ4eOzwCC/gCaGhqwa8tWvP7CS9ixfTv6WtuRJhJSjgjE3GzQzq80VJ5FAuAooJRs6fmVci//qGTTiBCWa0SuNDBQwaYRgNP9OfJTQYnQ2BARJYtf+WVMYVxxkU7joqAbOUOBO41bLYjL4Ey6oiER0yUc9xdIjD8qnhhPpLBa4UoRIT3NhZAIKiGzjFEy6sdEeowrqVMEFgp53F9BnQ4hv+Ua5ZFT4qJhGdfkv1kEVmNUaKDRg4YD7tOg/mmDWzwmYYRuPqdBgJs72u02mGKSc/HE/NF4oi1boHlBBBK50pBAgwKlJpooaGjpCPnRJK5BhAyD045hI0di6blnY9zkSSgsKkZaVqYy2gQOD7efPySNCff97X7cdeedqDl4AFdeez3u+MbXP3XGBDIAhV5KMkkOpCJI92HVw3DMa1Jo5DGkbCNxickg/ELWSEpIKr6j4lTh6eQ+St4kD6pGxy+fmmIl/48Iy/QYZ/J5kk46BQank1s6gu/oj+kxHN37Qfmlkz/JOPvT+UFh+4Nh6ZLp8T65XKQ/1HuJuD+9TJ88ctireOpfR0QyrqOiU0jGlyx7+qHjM16ZN6bRPyzD9I+fUAK2pMtnpPP9oOLkVW6OruP3A+tRxSsRR2iEFd6JxqVn4dduISRpyEnW8dFIhqcj3lNm/XC4fCUtzugKC5+xDCQxmET7pAGE+Uumdaw4VDmIS/Ie/bB8jplf8fCB9XWMuD4w7QT655n+mLaigS/7QaXNNBK/+79neseLJI8wnuMJl0wn6VfVSeKhakParRojOYa+20+829aZp/7lwHD9w5JPkmG5RI+nFLAcmZYKlwwoUOESYfkuIuMyeYT9i0kC0gjDvkuFlT8Mmkzv6Hpm+P7oT1eSNnphXAx7vEiGYRzJ9LjcL5mPZB74jiDv0lDBYx3NkgHmn3ss9c+DAsMwrNxqfC+yi/rYIWO6mo2itTHGq3iILhGOdZHMQzLvfMd2lAzD34fpTDxnWgSfH11enyQOGxP27cP//e7XePrxx9Hb68Z3fpAwJqQN3JjQ3d2NvXv3fqgxoT8vMC46PmN52ZcvX37RuHHj9GUOOnTo0PEZAL/MZWZnoWLYUEyeOQMzFsxFZm4ODrW3Yk9PB1oCXjXwukS45HR+q/Tragq/XDmlXzvpQTvu0CICr1KuZehk72+QUZNXKto0LqtlEfzHrzUSjkdRWiVeG7/iUQgKBhHy+BDx+tXsBBoS1OwCfnrjUCOE8I5f+JMjEmc30DjBne99oRD8IlAEKBzIy4iMgjHugyA/uJ+bhZstcvPHYFieRWAQ4UubeUDjgaQlY532VTYmaXMtLlOVPDBvki8urXDaHcpQwgHVLO9sNCLIvTp6UjkRHCQgZ19wg0VvLIJDAQ/Wuduw3edGOCsdp5x1Ji7/0o0485KLMXXmTOQXF8Hm0LbiTwoon1eQl1he27Ztx9o1a9AjgsekKVMxZ+5cpGdkHCHwfiqQqI/+guPxgnlhGFWf5P2E0Yk8koz3g+JMhmehUbFQ7UgCM/ixwib9K1r5W3t8BPr76Z+nZHzJ58dyyq+4o3F0nB/mkmklw6h4E3EdjWPR+x4c5edYXg6D7/v5ZbhkWF7l/3vRz0/Syf/jyreKk06L6biQjJdOO+v/SL45HK/m/T04rjJLQt4l/XPp1eFp5+SzxDvGIf8/EP3T/CDaFPr5PVbcA4orgaPDkP/fD/3TVn4TLvnseBz990/zw9zRafA+iWQ8dKxvbbr/B7f1JA6HlXu1/PAYvEI/x0IyLF9r4RL1zncS4bHCJsMk83DU68Po7++w336/j8clw/RP72gk3/PVu2X3wXlQSDxXcR7me5a5/Ew8T8bbH/3zcMQ7+UH/76Gz3/P3hPkUQIpMLXPo6uzEpo3rUbVnD4Iihy04eRFmTJs6qGUO3OuKsxPWrFnzgcscKF/p0KFDh47PESw2GwpKipVye80tN+M3D9yHX9/7Jyw57xzUGqN4orUWqzoaUOv3IiKjNA0Kaqo/FR0JTyVR20OBz+SBKOn8qk9DABV0zlbg8gSr1ZJwidMX+AVFRnAblwuIem6RIYbGCLXOWwY5GhWigaA4nhEv45HES2MEuCxBnvn7uJYxiIAvhD63B+5uTnv0IOANIhTgXglxzjhXRgUuceBSByFLhjQKyxrtHN/epVMzgCQdT2KwCp12KR9u+mi3CN1qXSfppoEkaUTglF6D2nSSMxHqAz4833oIfz64E8+11aFy2hR8966f4P4XnsOXv/NNLFiyGGWVFbA6uDf9u2DZqfLT8bkChdAjXOL58eA9YQcSWMdnGu+p+8TzfwmOkRadjo8PR5R/wh0XjhFO/h83TiTspwHvoZ8u8e7DMNhwOt4fxzOZQDcm6NChQ8fnGM6UFFF0K3HS0iW47bvfxi//+hf853//N8bMn4s9cT8ebavBM0012NLTjs6AX03BVicX0GAgmrA6wlEUa6UT06jAWQdRLivg1376MYlCLk6UdOVXRnCu37WKcs/TENJsDnFOpFjtcBgtyrgASSMeisAYjsEUjav0DOEoYn6ud42KiyHki8DX64en2wtvjxeBvgDiQUkzakSEJzl4wvB7g8qogBi/wljEmdUMiSTdJkmLNNIwwD0QbGarOjFCGRKsVvHH6ZPa7Ay1oaJJfovzxaLY4+/F4221uK+xCi93NcE2pBRX3nYr/vjEY/jm/9yF0y+6EMWlJUhNT1dfmo8FDrDJaa06dOjQoUOHDh3/ClDO4IeeTwK6MUGHDh06/g1gEmW/qLRUfUW/4tprcNu3v4Wv/fROXP/Nb2LS8qXw5mTgnYAba/s6sc3Xg6agFz6euYh4QjmXQSoWVxupxcJhtTET5x4aRVumEs6NCvnln0o7nUXCcDkBnU0UdYeFR0w6kCrOyQ3gROk3RuMwhqPKGbjzlVzjoTgQMco7E6L+KAJuPzydHgS4GZ0njJg/hkggpjZhjEdIk0nIMCImLs51khKcRgRFg9DFmQhWiwUOq00ZEni18ujJRH5oHPFHomgLBbDD24tVPa142dOBOpsBpXNm4IIv34yv/fLn+Mp//xeuvflLWLjoZFSMGA6rU1vK8EHgAKsPsjp06NChQ4eOfyU4C0PNyNR+fqzQ90zQoUOHjn8zcDp+YWkJxk2YgOnTpmHkyBEoHTkcBaNHwJaTBU88glZPLxr8HrSFA+iT38EY9yLgsgRt6YAaMLiMQG5oDecRlFyjyS/7/NrP2QDcZ4EKOxV8NUOABgfOYjBxfgIVf3kh/1VcVOz502BGzGCSlAxq/V8wGFJLH6xxExwyNNm4yWI4DnNM0kqo69x3gfsxMB7SQUOBmnUgaVnNFnFWZVDg7AkhFt5oBO2Sr3q/F9X+PtQEJJ/cHTwrHcUzp2HKilMwf9mpOP2cs3HGWWdh+pzZKB9aCVdaqqQwQAhR3Kjp8wjaYz5Teybo0KFDhw4dn0NQTafMxKMct23ZhD27dn1keya8+eabH7hngm5M0KFDh45/Y5gsZuQWFmLMhAmYOWsWJo4fj6GjR6F03BgUTRgLZ2E+/NL9dwS8aPC60RD0oSPsR18kjEAsirA4GhU4E8FG5Z17EFChpyapDAlJJV9bKsG/SuEX/8q4oPZl4PjCExjiiPFenhnEMQoe4xgJhpFicSDNYofDYIY1AmVcMBlMiEZjkkxcjVE8PYKzIKxCB40JEUmLSxbc0TDaQn4c9PZir+Shzu+B2yp+ivNRNH0SRp88HzNOPUUtBTnnwgtx+tlnqw0si8rLjmsGwgeBeY6JO3oQ/zxANybo0KFDhw4dnzySxgRuwLhx/VvYuX2b/I7oxgQdOnTo0PHxgbtAp2dnY8iwYZg4daoyLkydOgXDRo3CkHFjUDZpAnJGDYchLQU+GUc6gz60+Dw45O3BIX8vGny9aA/40RsOwSuDWDAeQ0Q0Sh4ZqXZnNiSWH5i1DR+5TwGXIajNHzn8UDuVqzbTwYCwxBOLhGE3W5CbkoEMiwOOuLyTAZNHQIWiYXgiIXhiYbjjYXRFgmgMeHDQ04N9PqHJ50ZrKIheiwnhzBSkjhiKivmzMOGkeZh5ymIsWrYMp597DpaecRpmzp2DkePGIacgXx3b9lGBOaJS/Xk0KOjGBB06dOjQoeOTR9KY0J04zaF6/z4lJy1YuAjTRY77VxoT+ofnPZ1VnE1c+t133/3YxRdfPC1bhEse0aFDhw4dOv79oM7Fj0bVwBTw+1G3vxoH9lahvq4eHd1d6PH2odfrhcftRqizB5EeN2J9PsSDMu5Eomp2AmcqqKsMM+r0BBoXlIHBIEpnXLxp52qH4jFEZVCMybu+gE/NfLBYtGMceVwlN26McQNHaqo0OMhoGDebYHRYYU1xwZqRCmtmBpw5WUh1OJDpTEVOZibyC/IxfPRojBw/FhZ5ro7PkjR4KoVmxPjXISIuFNOOk/o8gcKLXYruvr/dj7vuvBM1Bw/g6utvwDe+/jWUlJcpA8pAQP/CYgqMOymUEDGtug//Ph6wuIWllFGDQlMyzhOBOhIsUY9H0zgYHM4z8yfxkc6Pmkb5f0L4qGkkaaxPxsk6NSXK8USQpJH5prh6onkmjUneSdJInAidrJckf5NGxnUi8ZFGxsey/Cj5O1kvHwV/k8bDbVDi+6h4R4YJFdGJ8jfjU3Em6kXxN6/az0EhSWP/cjwRGgmSl6Txo4iPNB7N3yeSZ+Jo3vmoaTSfaISC/m1QxIYTzjNpFBFH4aPgb4J5To53A6kXfgLxCy379u7D7+7+BZ554jH09vbirl/9Bl+4+ELY0zNU/vuDG0Q7PiCN7u5uVFdX40c/+tF1Tz311Ep51CfOJ465ZkmqGPuH5z2dbkzQoUOHDh0Dg4x+3a1tqNqxHVW7duNQbS3aOjrQ3dcHbzAATyAAXziMYCSsNnDkCGwSZ5SRnUYGGge470FcfstfTXiS0dQoo6lBFH6emBCzyHAp91xO4bBY4bLa4LLbkepyITcrG+WiwA4fMRKjJoxH8fChGl2fEvglQ5+3vRMoPCljwn33466faMaEiy77Ar58+1dRVFwiQltCavsQsO7VMhWpS5uN4gcQFH4JCt/wy0haWqrc82PI8YIcBGWEcjgcwjJGhEMRFRcNY4OqBtIofKdotFoVzQGhLxQKKb4dMCQ8pUULNwdVxi2hUdpFwC80xqLa64TX4wVzTVnNbneoI1tJl9/vV/Eq49sgYZU6IY0UbrnsiHGybhnjgGkUOkwixTudLsm7tGmRbn0+L8LKQDjw+BQkoE3os0vdkCf9/qDin8HmmeFoZHRKv0Le4dc+v9erDJ6DyrP84/Iuh9MJu014R575fX6EwoPkHQFptAgfsl4sFqO0D+FvqRcafQcDxsc2SBoV7whZfp9P8Q6XkQ0mz4SNG98q/jaoNhwICO9QWxoENN4xS3x2RSOXuPmlvUQGy98MI0zNPoe8YxBNMByOwN3TI/llWpaEx+NHkndUvVjNindYL2FuZjyoqpayN0jfmKCRFREIHJu/2Y7Yro4Fk/QvLC9C0ShjKWedm6Utkkaf8PdgeYcgf9hVG9T6b5/kmfsdqTIeDBSNlkQbNEg/G1U0Hu+YcjSSbdCVkiK8Y1ZkeT3S71AWGSRYjqwXNXtfVOQAj7eWfJ9Im2b/zTxbrSYZq+Lwst+RvvF4wDEkJGV+qLYG/3jgfjz91OOqbfzHd76Ha6+4HLbUtPfIIB9mTOCshAMHDpy4MeGSSy6ZlpWVpRsTdOjQoUPHiUOGnt7ubnS2tKCjrQ2e3l5RUEIyYEbVoBlLCDRcakClwyLCt8uVguzcXOQVFiIzJwcGmus/YwhKvnlgxeDEjE8nksaEBx98GD/76U/UtMoxY8dhxuw5SEvPoHSk/H1YniMiaKekpGLRKUuVMYiC7vq169SaT3evWwmQAznyKh4XRVcSZVxz5s1HcWkpDlZXY/26tWhsbFDpvb/4dGxEoxFkZGZhxsxZmDRlsgjKQWx8ez127dwhAp9HCYIDiTMWiyq5auSo0Zh/0snIEr7eX7UXa1evRkdHu6KRSsTxI67KKSsrG3MXnISx48Yrut58/XXsk3ipxGkYWDmSxnHjJ2L+woVITUvBzm07sPbN1XC7e5RyMrCjyOIqTI605aXLVmDYiBFqfe9Lzz2L+ro6pVwPLD6NRmL23HniFggf2fHmG29K3bytlCulCA8wTtZtaVkZTjvjLJRXlAhtjXj+6afR3tYuSiFpHFj/Q94xi2K6aOlSTJk6XSmbK194Hnt27VQ0DpQXCRqx2NYWLlqM4pIC4cM9ku/X0dHergxmQmTC5/EhImXPpUkLF52C8RPHK6XotZdfwf59VeqedTdQ3mGbmDh5KubOWyD9dw62bt6EDW+tQ2dHh9QL622gNIaRX1Ag7WUhxowbI+2kA2ukrtnvsDwGSiOVZxolJk2Zhrnz5ylDyuZ3NgnvvKX4mwZRGkjZN9HQQmPkB4OnHcVQVFKi1qkPF/5ukv5mtbTBQzUH1fim4fhp5HhIJX3q9BnSl81VX743bngHG4RGv9+nKa796pq8mzTI9kdxSSkaG+oT9QKUlJZh6fLlwuelqKutU/zY2tKM6AD7WoL9jl3SnLfwZMyYNUvKNYTXX3kdWzdtUv2Y6hsHECf9s80MHT5C2uCZyMvNwt6qarzwzDPoHcR4QDA+GrZOP/scTJw0Qcopgsf/+Yjib37AGGh7IWjQmSL1csryFchKd+Ltt9+RfL+MgNRL7Kh6OR6Qh7NzsnH6Wedg5IhKtHf24Nknn0RDfb3inQ/LM1+z7GhQ6O7uUkasnNw8tQfU3NkzYZL8H23n0I0JOnTo0KHjswslMPALbFwTNuj4WP19d3DiAMr9FijM8fpZxedxqQMFW6tUyfPPv4hf/eJ/RBDfqAR+fjFVm2r2lzCOAS4zoWDIr0NUZK667gZccc01EtaEP93zezz52D/R1tY6YOGR/slPJy1aghu/fCumzZiJ10TI+8Nvf60MFINRWpmvYhHAr7zmOlxy+WVKqP3TPX/AM08+gZ6ebsXDA6JReJ9y1cmnLMVXvv5NDBs+HC+JQP/bX/6PKDDVKj2ltB5vlJI+FfXyigrcdMttOOvc86TsWvDLu+7Cyy+9IEor5T+tPR0vWI5Wqcvlp5+Jr37jP1FYmIdHH3lU0djW2qoE9IG0SU1JiKK8fAi+96M7sXjpqZLXg/jO1+8Q3tmgFKEB5VlAGtk3XHXtF3Hz7XeI8JyOX/3sF/jzH/4XHk/foIwJFMJHi6L+87t/h7lzpuOt9ZvwjdtvUYolBXV+ARwIqAhwBso3vvVdfOHqa1SZfveb38DzzzyFXrdb8zQQGiVPQVE8lixdhq998zuYMnk8nnrqafzqrp+itqZGtSd+ZR8IQlL2OXl5isbzLzxPlIge/PgH/4U3Xn0Zfb29mqcB8bc2w+zcCy7Cl279CoaPHImH/vZXqZd7hMaDUm+iiwywXmh0HjFylKrns846QxTBffjlL34hyvqrCPqp6EvnOoA4WS9UvC+4+FLccvtXkJmdhfv/eh/+8sd70Nrcogwe/XmHfqlAkufVmHUU+IztesKkybj1jm9gyalLsXXzO/jFT+/C+rfWSptOGBMGkG0ahmiYveiyy3HLrbcp5e/ev/xFlaOnr/fY/E3ajlEONGKxDBlm0uQp+N4Pf4zpM4W/163H97/1n6jau0fRr+IbAI0Mk5aeLn3tbbjuxi8hHPTgJz/+KR556AHhxcTshAHUS7KfmDl7Dn7+q99i1LByPL/yFfzHV27TDFEcDwbI3+xPHQ4nfvKLu3HxZRdJ/+3HjddciTdff03NBFOxDYBG5olGtvMuvATfv/OnqCjKxT3/dy9+/pMfSZtmvQzc4EHeKiwqxs9//XssW3IS9h2sw1e//CVs375Va9PHE59iS23ZqNViVYatW776NVx47lmwOFMGvMxBNybo0KFDhw4dnxJwxA3JHxoUPi+gbENjwpo1b+Gh+/+G3bt2KoXw/eDxeJRSRaGcymhefr56TuGQU0XPEcXj3AsuVMrh3x+4X5TgF9HT3aVJKwNAUtCnEeHiy6/AhImT8NbatUqZOVC9TwmqAwVpJL1nnnMezjz7bKWo/v3Bh/DqqpXq6zLTHIjwyK9hVEqmz5yFa2+4CeUVlVj92qv425//pL5mKoF5gMItaeDX1AtF8Vi6bDk6O9vxp3vuwbo3V2tfRVkuA6FR/FPxnT1vnlIS8vJy8MKzLwiNf0RPT8+AaWR8dHkFBbj1K1/D3PkL1IyEn9/5Q+zZvVNoTCgyAwDjo3x6xtnn4oprrkdWViru/b8/KUVGLUGR9wONk4pHSVk5vv29H2DK1AnYsmUH7vzB99Hc1Kh4Z6DxsZxoOLvmhi/hnPMvVF/Df/HTO/HGa6+or8tHiuLHByqZ02fNlnq5GePGjcKqlatwryiYLc3NSrkbSD0TzBe/wF9/081YcfoK9IhC9Pu778aG9W8hQEOUiu7442S5yx8sPnUZLrviagyprMTTjz+Kf/79ISnHJnnFjnDgNJaVD5H4rsIppyxBTW0N7v3jH7Fpw3qNv1VPcfxxqnoR3jl1xem48pprkJ6Zgcf/+Sge+8ff0d3Vqej/oHJsbWlBSWmp6tfYpyX5m7ONLr/qGsxbsEDNXLr3/+7Bjq1bVXofFufRYBjWy6krTsOVV1+tDLiPPPJPPCrlqGZKvE987GePnsLPvpntmWGGjxolbfAOTJg0EZs3bcHdP79LTY8fKH0E85yamorzL74Ul1z+BYSDPtzz+/+VvuJpqTNthspA+wli1Jix+I60wcryYry2ei1++sP/Ql9f34DjI9gmuFzrq//xLem/T5d4Avj2N+7Alk3vDLgfS4KzLjiT5/Zv/AdK8rPx0EOP4E9/+L1aHjQYI6YyHGVkSL/z3zhp3kwcrGvCf3/3OzJm7Vf8PeA8S77oaFC/5MLzYHWlDsiYwHLmngknakzIuPvuux+99NJLp2VmZurGBB06dOjQoeMEQHE3IEPwUeP5ZxqUb7hUpbO1BT4RqpUi0w8tra0oECV8T1UVRo8cmXh6JPgVh8JvVn4BMnPy5IkBXW0tcItAHw4FB1xg/CJKpKZnILugCE5nCjx9bqGxWa19V9NaBwgKVhYRRrOFxozsHJXPzvZW9HZ2KuVzoFACsWgGqSJf5RYWi5DvgMfdjY6WJgT9/sMC9UDAMFa7HTmFRaIYZQtdIbRLfB5R/NXU9wGC5ciZAhnZ2SpO1lFPVxc6m5sOf+E8lhD6QSCN3N+goLQMKanpovAH0VJ/CD5RErQvhAOLUSulOHKknnPyC9XSqHap527hO7WcZRCNjUqrS5SjwvIKOFOc8Hl9aD5Ui5DUy6Bo5FdKoxH5JWXIzM5T9d7ScAh93V3vfq0eIPhlPy0rG3lFJWoafK+7Bx3NjRrvDGLNNpUO8ndecQkyhHc466S1qeGEeIf/M3JzpV6KlCLX09WBLuknQqIED4a/SaPd6VTtJS0jU5TjgGov3Pj36H7neEAaaLjMyM0T/hHeMZnR3dEmfU/rgPudPXurlPfRI0fAIPGUVQ5FSlq6KJZetEu9eKkED7Lf4T4RWUJjtvA3DKLgdbSrcvww3rE77OAeLP2RrBen8DfboMPpUv12S0OdZjQaRL0wTuqIuUXFQmeB4k3muae9XfXtTG+gYDj232yD3KOmr69X2mCN6nc0GgfeBrnnTVFFpVquRnZprK1W/D0YXiTYT2Tl5Um7LofVYkJXRwfaGrkkgYP8wONkudnsDhQOqVTGGc4+Yp59HvLOIOpFaGA5FpSWI1foVMdtJ94l8XEYE9TMBN2YoEOHDh06dJw4OPoGZfj9PC11IGhQSAoQ/HI2CLlHgcEog/HKeBjfiUDFRyd/SOPAJqcfG8n4SBzp+zTSqCQ8xifXZN2cCP7VNLKuTxRJ+nj9KHiHOEzjR5Rn0pZsG59W/u6fZ9L3b0Oj/OH1o+IdxsW6Jo1U2Bj/iSAZHzEQGhkk6Zfh+vfN/4o2+FHyN/FRt8FkfMRHQSOj+qh556POM2nrX+/9Qd50vk8iAzEm9LcQsAzoeLoEn9uXL19+0fjx44vUTqzGjyJLOnTo0KFDx78nOMAmBY/3Gds/s0jmiUJL8n4wLoljvRuM649jvR+MS+JY7wbj+uNY7wfq+uNY7wfj+uNY7wfq+uNY7wfjkjjWu8G4/jjW+8G4JI71bjCuP471fqCuP471fjCuP471fqCuP471fjAuiWO9G6xL4kT7xKRL4ljvjscdTUd/9H9+Ii6JY70bjOuPY70fqOuPY70fjEviWO8G4/rjWO8H494PNICYxVE2ORa4lIYGhTfffPPpqqqqA/KIO51yKt4RUR9tIVCyjnarQ4cOHTp06PiowAGWZ2W/38CtQ4cOHTp06NDxWcLRxgTdkPAZA6ehHO106NChQ8enE5z2x+mLOnTo0KFDhw4dn3Xoaxc+I+DxKjyKqrW1BfUN9aipOYh9+6uwe89u7Ny5Azt27MCuXTuxZ88eVFdXo6mpSe0wyw1rdOjQoUPHpwecWqgPvjp06NChQ4eOzzr6fx/hPZ2+AePHBO6A6vV40dHRLq5DHbXkkd8+v0/twMozR7mbJ4934RFHXLviD8g7Pg/yufaOO4pyp0+e683zj3n0i9PpUue+prhc6jf3vOAZszy+xulyIl3e5WTnID8/H7m5uUhLS8NgjkbRoUOHDh0DA/fgDse0jRj1uWQ6dOjQoUOHjo8bAzzN4SV57E04/TSHjxtU+Ds6O9DW1oqOjk50dXWhp5uGA486n9ofCKhjaJKGgUAwqM5S7WjXwnR1davzYdW5vIkao+LPWx77ERWJlEfO0DihqjVpFIiLH/pLOGVQsJiR4nIiKysL+fkFKCoqVgYF/k5JSUFaWirSeZxWdhby8vKQm5unDBA6dOjQoeOjQ1D66pA+cUyHDh06dOjQ8QlAPxryUwyv14vOzg5xmuGgpbUFTc1NaG9vR49UTHdPD9zuXuU3PSMduTm5yMzIhFOdmmGAP+CXsF1obW1Fa0uLioPGhUAwoJYtcIYBz3vmTASeeUwDBJ+z4mlHSJ68EYvFEYtqdc2zoiPij2e00j/98ExdbTaCZmzgDIacnGyUlpZiyJByuZajrKwMhYWFyMzMEJel3qelpav4dejQoUPH4BCRITgg3bMaiXXo0KFDhw4dOj5G6MaETwlY2Fx2QAOCMiJ0tGN/9T7s2LlD7V9wsKZWKfRl5WUYOqxS3FBR0MtRWFQoinmO+urPmQcH9h3A3t37cPDgQeXq6+rQ43ar+Gk4oLLPmQvhcISJqrQNRqMyHnBWQjTGibMxGI0mmM2mw/WlzUgwHQ7P5RGxWFTFqcWrvCn//H3YUGEywu8PIOD3w2a3YeSIkRgzZjTGjh2PMWPHqlkLKa4UpKWnwari0VcA69ChQ8dAwDOWkksdBmJU4CS1pP+E7fiYUN07x4gPi1ze89gwgmNCclw4ETBNuo8sPjqKLgLuOXGE9DJIfOQ0fsTxEf8yGuVexfcRxJncmul4aEymr0OHDh06PlnoxoRPENFoBL19feh196K5uRk7d+3E9u1bsX//fjXjICs7E8NHDBM3HMNGDEVhQWFiqQBnAGh7F0SjMbXMoaGhAdu2bsea1euwY9tutVcCFX86ViShGQQ4k4BGAm02AQ0CkYi2LMJgoGSg+eXMBhoT6F/NTEiO8gLGR/+EFkdMOdLjcDhgt9uUscLv9yIUCqh9FUaPGY0xY8bAarEqo0ddXT3a2trhcjnl3RiMGjUKEydOQklxifLPvRdojPh3Aw01hw4dUntbJGeGDATJuk4uOSHa2tpUQ06+GyhYt1y6wpklrBMauzjbhTQOBqSDPEgaWc/8zfh6e3sHTSPDMS4ap0gj4+IMHpbnYMA8c4YNaUxNTVXxMD7GOxiQPraVjIwMZfxjW3G73apuIpGIeldcXKzS2rt3byLUB4Nxsj9QBjmpHy5hYnzsDxjfQMH4yHOkkXHyN/dfYb5ZHoON0263K97hlTzT2NgofYN/UPydBMuQjnRx5hZpHGx8jIP9FmdPkS9ZjnV1darOT6QNsj7JkwTzzLIc7PjH/pb9YklJifrNGWbcHLd/vZDTD4/IHwIajk3Cg/kFJXA5nYjK75bmBvh9XMJoQEFBvprNNmr0aOw5Dn4kBaQlIzNb+h3hb4sJXd1d6O7okOcyVgyGdyQ+m/BMTl4hXFI/gUBQ6rlFxjbKHxLfQKOUelFtUOjLzMhSRvSurg64uzsV7QOlkb4VfzucyMnNUzzk8/nQ2d6mjOcGGUMH3JtJfOSR9ASNMan3bqHP3dOl8dUAaFQ+SYDcOJwuaS/5sNqsqv/ukHIMCZ+zDAYMiZP9V2Z2juorwuGotMF29AmNjG+geVYih9DodKUgL78IJomjT/qw9rYmRNk3Hk1johhYj+wDGDzR5HTo0KFDxyeA4zEm8AP3D3/4Q92Y8FGAwgYLlYJWkwiYu/fswu7du9VyhPSMNAwZUoaKyiEoKCpQX+upLFitdNz80KQJj/KP9xxAe3rc2Fe1Dxs2bsT2rdtQe7AevW6fCGKa4ESjAAVis5kzCMyq/Pmb72iI4HIF7pFAwwGNCZFICJFoWL1XMwvELwVZKjxkiOTsBNY7jQzqlr/UiK5xA/dkoH8aS+JxTVHiMozSslIMHzYUI0aMQLkI7i6XCzW1tejq7NauXd1ITUnF2LFjMW7ceCXcZwjPZGdlK2Xp3wH79u3DFVdcoRSkwRhTyB+sp6985Su48sorlYD7/e9/H0888cSgFWsqV9OnT6dFEUOHDsVrr72Gn/zkJ0rh0nhhYCBvULH85je/iTPPPFPR9V//9V945ZVX1P1A42R+yaPLli3DLbfcguHDh+PRRx/FH/7wB9TX1yseHihIR1FREb761a/i9NNPR01NDaQfUzQyvYHSmFT6zjrrLHz5y18WZa0Af//73/G73/1OCfdOUegGaqhgnocNG4Zbb70Vp556qjqJ5Ve/+hXWrFkzqH6WNLK/IY3/+Z//qcrgkUceUflmnQ20HFlOjJP1QR6cNm2ammX19a9/HVVVVYPib8ZJGtlGWDcss9///ve49957lYIzGH5kPsnXf/vb39Qmslu3bsU111yjjDKDbYN0P/7xj3H++eerZzfccANWrVql+H4w4Ky1hQsX4je/+Y3qN59++mlVphxPksqWGomPE+FQWJQ3F376i7uxZMFcNHZ04+u334Ldu3aKAhdVivBAwHqJhCM4/+JLcPuXb0ZuQT5+f88f8Lc//1nGI7eaoTZQkMYhFZX41vd/gJPmzMRmGd/ukn5n29bNamnegGiUwmGdsF184eprcc1VV8IuCvbvfvdbPPLQg6ocTTIGHjcShc02OGnyVNx6+22YO3smXn3jTfzm7l9hl7RF8uMRktGHQeJkfKlpabjsyqvxxeuvV4aOP/zxXjzy8AOH6T9uSHysF9IwfcYsfO3r38DoUSOx8tXX8T8/+ZGatWixDoC/E3mOSZxU4q+69jpcc/WVqG9oxK/v/g2efvKxQbVBtemz8PC0mbPw45/+DDlpLjz70sv4wXe/perl6DZIucMm8tCl0gfc8bU7lCQqLKtDhw4dOj4hfFTGhIFLCv9GoFLd1dWJXbt2KYHyb3/7K371y1/gL3/9Mw4cqMbIkcNw0cXn4MqrLsU555yB+fPniDI9Rn2FogGGioZJlHgKa1wy0NfnQWNjE955ZxNeenElnnn2ObzxxmpU7auGu7dPfdFhvdA4QGMCB2ObzaoEWTqrCBAcvKn0c+NFjv00NNDPu0aLuAjZEYREoONVMxwYYTZpyxdo4NAMHQzDe8ZrV0YLspMSYuRqMJglLNDT7ca+vfuxbt3beP31N7BdhK2U1FTMnDkTS09dggsvPAfnnX8mJkwci5aWJjzwwP342c/uEiXhT3jhheexffs2tLe3KcH/8wx+uaXiSkWdjl+vqdQM1GkbbWrSX3L5DL9mHsvvhzmGpVBHYZagYslndMfyf7yOeSWNjJdfqo/lZyCOcSRpJJ+cCI3JsMnZFxTyWY7H8jsQxzhII/PN2RgtLS3KcJQ8gnWgjvWSbBOk8aMoR9JI+uiY/8HyTdKRRvJMksYT5RuGJ38TpJH3JxonXX/+PtE89+cdgmVwIjQyLB3zSyT5W7072sn48GGO/UpPV5f68s0BgAKAR55zL57jjeMIxzBe6XcCQW1MkfhCwZDkW+geTHx0Eh/LjV+nCY2/pRw9g4iT/sWxvJJ9Ix1nO6iyHWR8ikahKUljRMZ6tkE+H1SciXrmrAEa+TnuBoPSf6v05N2xwr2fS9DHK2li+ZF73u0b+/k9Hqdo0BzrJcnflDfYZ/gGUy90Kk4v/BKnqhf5F46EFT/6EnWj8WYPWqSfPFRzEC3NTeiSflMXPHXo0KHj84P+xgje0/3bz0zg4N3X24v91fvx5po3sXnTZhE8vCgpKcLIUcNRVlaK3FxtqmBKiivxJYPLBuKIyAAdkkGfijwHWAp9Pn8Q3ESxqbEJe/bsxY7tO9VyAVp8KBQxnNlogcmgzWDgIE+jAcuchgAaDeJSNdrMBlYRZyJQmNT2U6Df5LIHgmG0r5Ec3qGmH9KYwK9M/PqgKl2ulG+ZlvxXXy0YnjMeKFQyuKJf4uU9p1k67DYUFRepqdRz5szGtGlTkZuXI3QalVDCr42dHV3KYFJdXYMD1QeVkWLChPFYvPgUtSQiIyNd/Et5fc5AgxO/sHPaNjewvPjii5Gdna3Km+X4YUgqqgsWLMDkyZMVT73xxhvYtm2b4sfBfLml0FhRUYElS5Yo41Ztba2anUCFZDBIzkzgl9aRI0cqml9//XU1K4PvBvxlS/LLvJEv5syZo5Z38Av4W2+9paaWazw8MJAOtsv58+ermTSMZ926dWoJEtMbKI3MI8Nw1s3s2bPVTJudO3eqOKngDKZfZJ75hXDevHnqyzqXOKxdu1ZZfwcTH2kkv0yYMEHFyfhJI+NkeQy0HLV2H1Nf+8k7nOnBo2tffPFFtaxrMF/9GSfpoBFy1qxZijfXr1+vnOo/BwEqV1yGcc4556iv/jTwcCYP62UwNCbb4PLly9XSLuLZZ59VZXkiMxPI35wlw3yyrbAc+9eLdP9qM0ZejwWOHVlZ2ag9eADFpWVwOB1YftrpGFZRBrc3gBefe1Z9rWZ8g2qDQsvEyVMxd+5MOGU827BhEza+/bZS3gfTBlkvuTJGLFy8BBXlxWhqasXr0u9wRt9gaOSeQ0ZpF1OnT8e0qZNhslix/u312Lp5s/BRcNBtsKikFPPmz5X+uhg1NXVY++YapewOhh8Zn93hwJRpMzBt+hQE/X4px3ewfctmxVekfyBgvVAcKy0rx4KT5iNH5A2OqWveeB3c3Hlw/B1X7WT6rJmYPGUiet19WLf2Lezavk0tnRkM70ggNQtlydKlcDks2Ft1EK+tWqk2kTYLjZR/+DFh0wZp62+tU8dVX/vFG/HDH/5ALe/RZybo0KFDxycHfZnDvwitbS1K8HnpxZdQV18vgnSBCAiTRCAcgfz8PLU22uGwK6FIG/BZ4CxN/hPFUQbXSDgKn8+fWLfcoQRwrqevrj6Agwdq0NzSCq9Hs+areGSQV4Uf1wwS2qwEsxJqaBjgTAQubeA7jvdG+UMBhT8soqwrgU/uOYVUM0BQqYqKUKd9QaagwD0PkoKcEhrkP9NN0sAHNCZQyOeMDIlKBCDGb5b32hc6ZciQ/5xiOWL4MJy86GSsWL5MGRQYJcuBdPErVFdXD7q7yIQ1ohDvxP59B5QRYvGSRSJYn4niomJVdp8X9DcmTJ06FX/605/Ucg9C1dVxgkpLUlCkME/BPMlnAwXDkYc4Q4agwJv8wj4YJHmFNCYFbsZHxehEaOQsGc6WIV8yLub7RGhkGyCNyT6LNLIcBwt+DaSBIqlQniiNRLIcSSNpTpbjiSBZjgTzm/ySO1iQNi63Yb0wHn4lJY0DVTr6IzkrimBfw3wPNj7S1J+/+Zt1dSJ5Jpjn/vxNOk+ERrZnxkmw/Bhnfxp5yyMi6fiUswIcDqdaZpCemaF5SkI8c0xwSJ4tZhqRxf/hL+xC40DJZIISp1XqhRvtsq8PBGQcCJJGeTeYbHMMM2u8YxYaoxHhHclzchbAoGiUMDY1k054R+6DgVBiFoD2bsCQgFweofVlRmkvMYlTaJQ+crDxcfkGabTaLKrsuNkxaVQYTJwCfgSwi7xhkrjDkZja02Gwe1mQRvY7/DBgExrJO6pvFP5WBA40Sha+hGFb0foJ9jsyxgiNlFnIpzQmNDY24KG/3Yd7fnu3bkzQoUOHjk8RdGPCRwgqz1xv++STT2LTpk0yOJowavRwjB07GhWVFSgsLEBqaooaiClsUKk/GnwSlEG5o6MLB2tqsG9ftVr3za+OnA7d0dGpNmcMBbW15RQ2qMwno6KeblRGA+3YRgqgyTKnIYGVSuWFAzaNBgTX3JppJODvuBanei5+3p2doCmRdBzgCc1Aoc06YJwWs1V9RSA0pYsCsFme0aBBgYAbTvYqQZizG6zy3O6wYUh5GebOm4uJE8er/SL4JZ6zDhgvj6w0GkxKsGgTBbu2tg57du/F3j371X4R/IrKdfeLFi1W8SaF988q+PXy5JNPVrMzaEx47LHH1FdTHTp06PgwsGcOS/8dlb470Y0fExygtbHjXX/s5tnnf1C49wPjIxhn0jZ2IvERKk7GJ47xamNW8sXA400EOyLfKk5teDux+BJOGzM1p95pl+NGMk6W4YnGl4yLOJrGZDkOJL4kkvEyLtKpokrUtXquXY4bR8dH9M8334vogqaGFvzlj/fgF3fdqRsTdOjQoeNThI/KmNDfQsC46PiMmp19+fLlF40fP76IVuekYvp5AZVoKshbtmzBP/7xD7z44gvo7unE0KHlWLBgNk5aOA+TJ08UhTBfKfY0OGiKtkEUZu2kBBoFuCdCLBqH292H6uqDWLNuHVatfBlvrl6Nndt3iBJdg7aWFvWVKRziV4q4Wi+oKk6qgFf+tpo5C4DCApcYMG7OGtAMACodk3aSg0kp+VYY+EVTQrIWSQ+d2kshxi/ZosjzrUgeSviQ+3gsohT8mFxjUZ4CIS7hF5KehERY3oUiIYRofJBQXEEblDwHgtzcUegS1rBIfq1MOxyFu8etNmBsbWtThhHuCM4vMzRuaAKQ9tWZRoYhQ0pRWlqCnLxs9eWmra0VW7Zuxc4dO0idmsbLcv6s8hlnbnCKPsFp3IsXLz78xVSHDh06PgwclSPyR+s7P9j1x7HeD8Ylcax3g3H9caz3g3H9caz3A3X9caz3A3X9caz3g3H9caz3g3FJHOvdYFx/HH4u9zQycFndls3v4J0N69UMmElTpmLR4kWK35MfU3To0KFDx8cP6ogWcUpVPAY4e40GhdWrVz9dVVV1QB5xKpv21VlzCv+WxgS3uwdbt25R62FXrVqJpsZ6FJcUYsmShTh12WJMmDAWGRna0XfaJobazABC23tAMyBw92wq2VzOsGXLVqxcuUoK/E3s2rkT7W3taj0nv+qzvKnsc8YD9y8g+IVFFXhcU/jNotBzU2q+5vIC/ouKJ6ab3PPAwBMZlEGBsxFM6nxyps+vAIyQBoNYwgDBcGofBUlfMxxE5L22cSNNB6SJBgsDDRdGmhIiIshGEBL/EfFDqiNCQygcQ5ifF2hKEDpM/JQh8Uqkisl4mgVnHnh9AbgcLrU5I6foqp0Z1GwJbV08005NS0Vl5RA1k4FHmHH9MDdt3LFjJw4ePKDo5XTy5JTgzxJoNCkvpyFqAebOnavuP8+zeXTo0PHRQY0F8od9+uHRWYeOzzDIzxSbwsEQOjs64BY5Kb+gAPNOWoiJkydpUojO7Dp06NDxiUE3JgwCnILOZQzPPPsMXnllFRob61FWVoylpy7GksULUTl0iCiFFnC/Ac2AkAgo4Fd+KofacV6iKstvvvf7/GozxVdfeQWrXn5ZLW3gBoxcCpA8fYGKtclolr+cL8Ai5t4FEo9BilqujIsDrzYDgTMPbDDKVZsmyhkK2qDLM8UZ2sy4GI70iYtFROGXNOmiIo2qNCRuXhkmIu/VngviXdGeSJt5McjTeHKGAt8KDeoYSZUGZ0PQAPLusZRq9gMNDuJoliCd/kBQ7drM9LOyMpGdnSV519bAayBNcWXI4BpKLmkoLi7ArFnTMaSiXML7sHdvFbZt24qamlq1Rpmb8SXXqH9WwLriBn2knWfLf54McDp06PjXgr2l6oXlhl27Dh2fdVAE4CbMufn5mDx1GuYvXIzxEychNZ0faxKedOjQoUPHJ4KPzZgwZsyYIk7X/iwrRtyUi0cUPvHEk1i58kW0t7egQpTYpUsXq+UMnH7PL8vangKayq3h3eKlYkwlnMsb+JVdO5HAgLa2dmzevFntSs5NFiPhkPqCTyWbyji/ztNgoAwHNCbEWY50id/yjko/r0gYEiw2pwzAVnkqz5R/eS/pcgOrGBcZcrZDNAwDlzOQZnlH44cyJKiqlfRVWEmbTkHoZ1zMh/xTvyWcIRaBSeIzcYaDRG3kM4lDGRxiUeXTpMJooFEgKolwbS+XWnAzRqbNzd7oXCku5IvgQEeozRwTgSUX6qrNmuAO9Ebk5GRh1MgRqKwsVxtB7du/T8pzE/bvP6CWQ3C/DhomPu3gTvJ33XUXHn30UXV0IE9k+CzOsNChQ8cnCOkr2Yf3H4V06PgsIyoyhTpita9PyQJpaWlIS09LvNWhQ4cOHZ8UPjZjwrhx44p4nNC7X5k/O6DCWl9fpwwIzzzzDPZXV6FClNZly0/B/PlzUVZGI4IlkbekIn64bATv5lkzJminLdAfFWIub9i+fQfWrFkDKWQE/D4VQvuKb1JLEQxSnHFR6GMxftWnMk/jAItY+ZTUeKUxQZsNYDJZlSHBZBa6GJoKu9EEM9OP0pAQlmsYRrpYBOZ4VJT9uKSl7aBgppMkzPKbcxNMce51EJXnMfnNe1Hi5Z3V9P/ZewsAO64jXfi7zDzMKM2IRswMFliyZMtMcRw7sZ119mVDm7dv4eVfSpbfQrLhGBMzW5ZkMdNIo5E0zMxzme9fdfqONJJlR16DbKe/Uan7NhyGquo6dRQwaFQwa5Ww0At6ypMiGqMw2fph7D1uaBTvWLkI3woSo8u7Vogy4d/xMQePCeF9PD8vD0VFRUKRwDtEXGo7lNuxU8JYmfKXC6fLgQkTS5CTmy2UEpWnTuHC+QsYGhqGzW6Fy+lKvvXZBFuk/Pmf/7nwm8AWGuxckpkmGTJkyLhW8Jgrxtjx05AMGZ9D8FzPvBIvb9jz7k788r9/jEMH98NkNmN6xVTBAkk8lwwZMmTIuB74uJQJzLu8Lz7PX1a5APgL969+/Us8/czTcHtGcNvtN+PBB+8XjhV5dwbpC7lE1zKpSc9ID7LA2NbWhrNnq4Qgydum8fIAtnDQJH0aCNcCUQo/Sm9FqariKigEsYAuCeJcAXzGAnsiFpf8MFDYcSIlRahTKmHSqmEhsunVcCTJqVfBRZRqUiPTqkWuXY88hx45Vg0yqNpStXE41RHYiRxETk0UKbo4MowKekaHQpcJEzLsmJSdjnKiojQHMi16OLUqpOmIjDqkGrWwqhXQUrtREykkI1xh7MAqB3YWxssomGtgBYpQfKh5K0lp1wsuXwHRSrmMJRoDn0ok+Xjgsisvn4g77tyKrz32ZYQjATz77NP4z//8dxw+fFB83fgsg/PA+WYllgwZMmT8T8DelXmClyHjiwBeClpXewG7392B40ePoPbC+STfI0OGDBkyPg8Y27L+/fCByoTPI1iQ4+0Yn/3ts/jbv/sbHDlyGGvWrMCffv9bWLx4gRBY2SeCtN0iv8Ffx4U8LGFM/k1eG/t6PnaNHSmy/wR/ICCUCPX1Dejt7bu4BzuHO0bsy4CXFujUehh1JmhVGihJHlfQdWUsCk0iBq0iBr0iLhGJ6JpoGMpQkCgATSwEfSICIwnyFnWcBHwNch0mFKRYUJxuR1lOCiqKsrFkSgnWzp6EG+dMwsrpxZhdlIpSpwb55gTyjXEUWVSY4NRjcoYZ03McmFXgJHJhZr4LFbkpmJqbjklZqch3mFGSYkahy4wiioPjSjdrYNcqYFCRsE/pU/NuE1QObKPAlgcsPHNBsiKBlyOYjGZxzktLWOHCigU1/aZcC2GbFTeXQ/rNdTEmjPO2lLz04f/8xXdx9723CQuFv/iLP8d///ePqax7pDg/g7jUTqSjDBkyZHxYCNNAGkLkUUTGFwKiLV/6wCAsN5O3ZMiQIUPG5x9fKGUCb0G0Z88e/OAHf4VXXn4RZWWl+JM/eRxbbt4Eu92W/GJ8pTDL4KlNUipcfZZjIZiF55iwOGD/BQP9/WhubkZraxsGBgaEaT5LxJLDwxhikTgS7JqbP9zHFSBZHBp6T8sKhHgEOkEh6GIBaKM+aMM+qAMewDeChGcYCu8ItEEPTHE/7KoYsi1alKTbUJ6Tiil56ZhWkIUZxTmYVZKLmUWZmF2YjrklmVg4IQdLyvOxdFIBlk0pxPJpRVg+tRCLy3Mxr5ifS8OsgjRU5DoxMdWEPKsaWRY1su0GTMtLE0qEbLMW6XqFoGyLDjlOE9LMOli1SqH0YCWIOi4tr5Dk5oRQAFitFmh1rKyJCssQVrzwdWYgWMBmJQPvaMGQLEIufcHncC4pbqRK0Ot0WLFiqVAqzFswG7t278Q3vvFHYgeOoaFB8YwMGTJkfJHAo59QJkjD4HtB11mhyxYM/NwYjVk00L/LwOFc+fzVnr3acx/HszJkyJAhQ4aMLy7Gz/l8zqQlYo93tp/+9Kcv3nTTTbNTU1OFNvmzChZeu7q6SMh8B3v37YXBqMe8ebMxffo0pKenCSH2ctPzq7E6rGRgawWW/seekP4fWwrBgi5/fR8ddePggUN4+eVXceTIcfj9Pqg10s4H/IWd/SOwh0JFXEkMllpYJGiEQ0N2nBiGipcNqEgoV/O2j6ypp3DpXR0J3jqNBga9FhbKg8Wog0mvg9lAgrzJCItBDz09Ixg3ekdDgrmO4tVrlNARF8eMHO+YwOURjUhWA5yeBP3FSPhP0G/OA/so4B0kYpEYwqEIPS8tMwiGQhgcGYXbF0CI8htWqBBIqOChZI8EIxjwhTHkC8EdDCPIO0Qky4d3duAdGlJTU5BfkI8pUyZj8eJFKCwsgFJFadNpKb9KqNSSVQdDslCQ8n4lOM38H/9xu4vT+cjwKM5WVePo0ZPo7OjG0qXLsHnzzSgoKBDlfr1x7tw5rFu3Dv39/dT25uGZZ55BdnZ28q6MLy6onwV88AYiCEWpb2n1MFgM0FN7Fy07EUE44EfAH0KYhhZu2ldC+ErRmWCgfm5gbzVXQzyMkM8jtmANhHg3lTjiNKawo1eOU280w0zjhU50hSgiFKffG0RY9P8PBsevNpjFu8qwGwFKaGT8cMmgcYOdsippLNPqDZRWDdQxCt/ngztEaRGd9vdBASWNbyreIjccQpQVr7/3NRrXeOkYjYMKyhMvAYsIHbgGerORxnq6Jz14CYkwokE/Rr28JS6NbSotVBoDbBZ6LxKG3+2/WC68YwwrPnn3Fd7th33aKOl5rcEAo57qRQqREEZg1EtlT+Nlctx7X1BZKDV6aExW6GM+GvL98EXE5SuQVJ5SnGqtAToa3428eDGJED3P5SOGSgbd4pwnYgEEPJQWfwARqij2bqNU66AxUBuyUj1SG+J082uKBLWVoBc+jw+hILXVBMVJz2otNjFPUhYF2E9OPCqFG6Q2FuE5gcJVUD60RhOMZraso/iTbEA8QnH7vfDTfBCmeSQuwqW6MFhgoHrRa+k3PXdNzULGFxLctJnt6uzoxK9/9lP86z/+PazUz77y1Ufw13/9A7H9NDUdGTJkyJBxncByo4Hm9UucxyWwXMj+EpqamvDDH/7woRdeeGE7XfYQ8ZpzHr2ZUxSz/Pj3+Zzpc6VM4OUFdXW1ePmVl1FbW0PCZS6WLF0k1t7zLhRcGL9fkcDg8rikTBCgS8wMie0QkwoFXr7Q2NiE119/E+/u3I329i56MC4EZfFJBmo6EBNKQrgyRswzFbeaGC12jMhODfXqOCxUc2YmkwomowZGnYYYXRPsFrNQFuiJeTbQNR0J6Kxk0BDxdS3FwRWfIOGdjypmQilOrhqOWSE8JdIZ/6BT3oaR885soeBZmTmUbol7vDtEJBSic2I4w2EEQ2F4/SSE0DFCaQ5Tqn3EzY6QcOEhZngoEMMAMY9D3hA8xFSzwiFKAQdJMOCyYWeW7C8iNy9H7NIwaVI5pk2birKyiXC67Mk1Nxw7xc/KDSrcqykCpDLn56RnOeVs0RAMhtDW2o6dO3ehvq4ZGRlZePDBhyj8MlHX1xOyMuEPDTESptwY7apF04UqnKkfQrfHjJTiyZixYgYmZdthI7E35G5Dw/FjOF1Zj7ZAgvoMtWZq22MtmzoCFKY0uCYuxJzpkzC7QD9OgGVQ3/T2obfpPKorq1Bd34b2AS+8Ieq/9KRKb4YlJRe5EyowrWIyKkodsCl60FZ5Ckf3nkcHPRfgvn8xwjGw/xJxgNqcgsyK5ShyAObmd3Cm3Yt2DysnpXTy/8KhrJoVJalIzStGyYRcpAWbMNBwGvvrvDQe8A43LEDSnxiPpJGG+/FYf+YwdNl5sDtT4Gy7QOOIF71xGpPGl8c4SO8q4SwuRVbZBGhOH0V/Tze6YKA4UlA0fz6mL56Gcr0kPEugkPoqUV91Eq8f7YEnHEHClANzznRsWWeHqqsVx18/hJaoAn56lHfDEemjN8WWuGoDCeRpSMsrROmkCSjKSEWaOQJFpBGHXtiHs3Vd6FWSBE7j3dXSzIhFIjBmTkDewi0o9xyAp/kUDnYkEKaxlIX2S+9xWdFcoTXCmpqHrMIJmETlmpVqEVZg/By3lzGFi1KZQGSkC/0NlTh2tJLaQju6h0MIJTTQWjOQXjQFU+cvQMWELOQ5NTTvBOHtqEb96eM4cqIGjd2jcEe09GwmsqbMx4xZFZhVlgEXDZ3x4TZ01VXi+LEzuNDYhZ7REMIKHXS2LGSVTsPUObMxrTQb1Kxp0h1Az4WTOFd5Gmdq2tE5RHNGXEpDWsFUTJ41AxWT85Hj0AkmhfF+ZSXji4v3Uyb88be+je9+9zuI0QO8OZUMGTJkyLg+kJUJBFYk7N69Cy++9CIJmn7Mnz8HCxfOR2ZWRtJKgJnRy9mYK36OA9+4XJnAyxn4fRaU+chf8Hl3gRMniFF97Q2cPl1FaQiKSZNkb+nrDDHMKiUzcuqkfwQSmGMJ6IgxN2lVSLHpkZViRqrTAIeNLQ7UMOnVsBr1MOt1VLEkODNR+gXxlzJKm4KEb9ZVCMabhH8+Fzst0H0Fb1NJTKmC6khKLys/pGUZY4oUrj+2EuAvYWKbSVYmRELEqUYQC/kQDvgQIGE9HAkjQumNUj7Y7aI3EscwcbSesAIjYWpYgRiG/RGMBEIYDYbhDocRIOaZy5WXNLBSha0UuExsNismT5mExYsWYvqMCmRlZUKn012WLl4KcSU4LKneLq8szivXz8jIKA4dPIaDB4/C7wvirrvuwpYtWyhskiquE2Rlwh8QEiQ8d1ThzO53sH3Hfuw7SwL+UASBaCZKl27B7d+5Gxtn5SEfboy0H8LOn/0azz67D6dp+A2IMWIsHGlcUaVMROGqr+L+2zfgvvl26C52iTCCQxdQ9eYLeOV3b2JX/TB6/PS+0QyrmS0DqM96fNQPabywkaA3cz1uuH0L7qjoR8+2F/CTf3wdlb44vBxUMtKxqCVQ/DQWGNJLMOnmb2FxThwp+/8Cz58cwplBGjPGnhYHaazhL+A6cwpSMumdXB80wVbsOtIHT4DGpOQcwXmSlitx/pL55a6s0cIyZS5yCoqRe/hVNPcOoY4HTvFPRPJe0NiWs2AZKm5YBc2zP0Pd+UacgwpKrQ1F6x/Dpq88hkenK2Aes+iIhzG485/wym+fwt+8MwKVwYyosRiGKVvwXz8oBM7swM+/+RSORiHKheO9WB98LsZJyqPJDkvqFKx48I9x28ZCzNftwY8f+Wc8t6sOdfScyJf0yhWg8TcWh33CEsx55N9wQ9e/omf/c/hxJbcPaTyTyiYJOuc5Q60zwmDLQdqUDbj1nhtx0/IS5Gp57x3JQoGHS53nDE5ufwVP//x1HGjoQq+fx2kS4qmdxNgSzpAGa94yrP/yfdi6cQImePfhnSeexfNvnMC5Tg+CNC4LRKh+jGnIX3wbVt9xJ+4o60Xv/lfw/NM7cbC+C31Bio/TRDNAPE5lbcyCvWg5tnztXqydroau8hm89MK72HWmA91ueobKTFK2K6HSW2GftAZz192BL2+ZiYo8o2AoxHAu4w8K3My53Y5XJmTRnHjH3fcKywR2By4rE2TIkCHj+uEPXpkwMNCPJ558Evv370VmZhpWrVohljWYLWa6y8yeJKyOh8TQMIMrfl4Bvsj34knmUlIiSIK59E6YBOf29k7s33cA27btQHNzi3g+SsIxM5cJ/mLFjC7FrySBXBmNE8MfFxVl12uQbjcjL8OB/Ew7Up1GWPRKaJUxqIl0ahWMWi10TMR081d8YehAEceFY0f2UaCASknhE1PPywakyVqBGP2OKTVCocDZ4CUN/I4ksPPXsOQ1Sgs3Dl5awEIEL7uIhbxCmRANsQlxCBHKYzgSQViYUasRICZ1NBjDoC+MYTq6Iwp4woA7GEWfN4RuXwgxFcctKSrMZiOMJqNIYzgcEqa0xSVFWL1yBWbOnI70tDTKi+SYkc2deVnGleCyvpoyYQzM8AcDIdTXN+HNN7ahpbkN06ZW4Pv/+/twOJzJpz5dyMqEPxDEQxg4/RreffrH+M27zWiIW0CyPbwt3RgctCN35Z24768exNZ5hSjCIAabduDlf/oZfvabSrRlzMScO2/BhlXTMVEdp4E2DnarotCYYXDlICsjBZnWiyI84GtBz9Gn8MufPY+fvN6NSMY8LL7zZmy5cS7K6Tl93IPhmr049toTeHpXC87FpqHixjvw6IMuKE/uwFN/9TucSjhgmXEDFq1aifmZStg1NF6N73IUv5oEZ2fRZOi6jqD2V9/FLw56cUFdjqKF63HbohyUpukQpvEhONKGhmP7cPTgSZwZMkGTOQWT5s3F6sUTkW3VQx/sxmjHMWx76SAOXRhB1FGGmVu3YOH0YkzQhklIV0Hromz1N+DgD3+GvU2j6EufjNlb7sGyiSkoMUeusrxCBVu2HjrdIHb86b9g5/EW1JJQrKI/3eTbsPiu/4WffLUc2Sa2TaAxLtyMvf/4fTz5mzfwfJdKmODDVA77vC/h1/9aCPXxt/H/Hvol9lDpOxbchhU334YNOTEanxU0XvkQGWnGibdewt49Z3BiVAf9/G/hga+uwP/d1I2f3/83eGJbLeo0GZh8y0NYNqMYMx1hsQxh/EjFVl+G1DykTZ4L5Rvfwc7fPYP/OB1FoGAjli+Zh1vnp0LPMzghFhqGt+M4juw5iv0nu9EPJybe+m3c9qUH8NhCEsxpNmahKxgJo//tv8bvfvUr/NeefvTrl2HB5i2465YKlOoaUfXa83j9dwdwfEiL3Nv/DOvWzsOiln/Ayy/uxrb2FBjnfgn33r4Yi1PaMHToGfzyucM4FZiO1Nkb8FD5aXSe3oNXjoyix7wcq7bejK3rS5CnrMfJF36HN185ibMeMybedz+m5RJr8Oaz2F3dhN70BajYeD/uWFWGidEzaN7/Ap569SROd6cjdc7NeOAvHsLmJUUooKpRUb1y1fKcRVMDpJlSQoQKj6ab9xntZXxeIfEn77/MQVYmyJAhQ8b1xcelTBhvUcthMfE1nuv1mzZtumPixIlZJpNJCIqfFZw/fx6/eeIJnDhxHKUTirBp0wZUTJ8KTidDEkTHsnOJOA9SNsbOxxNdTZL0uHSdwcGxYM5OFnldbVdnl3C+ODw8KBhHKTq2DNDQq1oo+WsbCcyIBKFBGFZdHOk2DfLSTIL43EE8mUkVhUFBpExAr1aKJQ1M/GVfTQIzWyYIiwJiqEVamAvj6qHfvE42liDiI1VXjK7xWl7++MUTeEKkn95l010W9Mf+OBhOLytIWMGQYHNpXghBL9E9pYKOdB3xCMXEyyniUNB5KOBHJBykfEXFnqRqaoHMAHrCCYpbDaVaC63OCL3BBLVGT2GqEAxH4ef1t8TQWy02pLhS4LTbhbUFm0RzfJyUKyEVezKtIh+XE4PXOrOSq6CwAB6PG9XV1aiqqkJOTi7S09PFM58mWInw1FNPie0rc3JysHXrVlit1uRdGV8YUH8ZaWtCd68fqsnrsHrzMqwoipPc34n2XurTRVNRsXwGJuc44KAx19t/Dmf2ncDRM17E8hZg2W2bSVCbg1l5ecjNy0d+fgHyczOR5TLBoqP2nYxGwN2BgZNv4p2DZ7CvzQBH4VKsuW0Dtq6ZiolpqUhNz0FeySRMqpiNGUs3YvUN63DTiomYlB3C0NlqVB64gB5tCjLmb8X6u79CQt90LJg5HdOnj1EFpldMw7TJZShO0UM7dB4NR97FibY4hu0VKFt5Nx6+YxXWL52DyVOmoWLaFMzI08Gl6EF1bTd63WZY8xdi42N3Y+2SmVg4MRW5lgHUn6xBTYsfCddULLj3QWy5eS02zp6CiqlTMLnYAHukCSe3HcOFQRojc+i9+7+NO25ciHXzx6ctSRVTUVZkgyvWgFNvHER1ZxReSz6KXMMI+5UIhO1YuHYaXCY1dPAh0rMdrz+7A+9UDiBUMAH24CiNkA4oc2eIZQ7KrkYce70SLQo90ubfhlX33YcvL52AiaVEZZNRPn02Jqnbkeg9g/2NAYTCuUgtycCqecDZVw/gbP0AhvXZqLjnu9h68xrcuvS9aZ5BNGViMQocKvjPvokzp6pxvIfGy4lbsGbTLfjGncswa8Y0TJkyBVOnVWDG3LnIUgwj0XIWdf0j6FDkw5xehtVTnTR3SMqlKE0y/lE3IloXHBMWYOa6O7HppvXYuKAUk4uKofO0YuBsJWoHhhHKKKQ5BAgfeh0nq/swnDEfc+97HHdsmollFenIywih40wd6up6MTCcQOrkYmRMrkDJ1KWYt/Z2bL7pBqyfPQGTSnOh6q9H37nzaBwcgj91MlJypmBacT7KJs3HgvU3Y+Oda3HDnBJMK7UiVT+CxtMNqO/0IKLPQOGSuSgpSkMqTVlqGuhpikJstBf9Vbuwd8c7eP1AHU51AlqjBU6rluY8aa6V8cUAT9Vcnx63B6crT+LIoQPQ0bw9c9ZsrFy5QnChrIiTIUOGDBnXB/zRmmW6y3jPcWCfUqxQOHjw4GskezfSpTAR64J59L44grN0+rkBC/RnzpzBiy+9ICaniulTsPXWLcLhHwuXYjvG3zs7vVc4vZLGwII4WwiwcM8Kikum+SrxVZ2FdfpPmOrza/y1X0HCBhOJ9zBqAKdFg6xUM/IyrchOM8JlUcGkiUGLENSxUHJ7SGKoiNNiw9J4TIFIKIpQMIIwO8yiKosnWL+jpQi0lAY1olF6JkJEx1icHRQqRL6FHwJ6IRGPiqUQTPFYGPFIWFxXJJiixJnStWiIKCysKvjrAKsO4hR/QqmjDFLCKY9sbcAYY/C4ZLjhsf8CPZssm82wkcCs1+qo/I1CYaDRGogBJ4FrxAu3xw+Pz4+BgSHU1Tagsb4Jw0PDXAPU8Ng0VirPq4HL82p1M0bCUoPSWFRUiFtvvRmr16ygtnEaTz75BA4fOfyBYX9SkJRYl44yvoBQauEonYf5dzyOhx55CPdtJsGuxAGnYZxFwRiov8WDPhqMqS9Tewy7O9B8+HW8/Mv/wD/944/wD//47/iP37yK1w41oGkwKEbny6A3QJOeDafTCafSA2/nYex59bf46S9fxgvbD+HwGepTwxRr3gLMW70Rt968EivmlSHHZIaRxwIKgseCiH8Yo30d6OnsRG9Xu9jStr29De1tHWjr6EV3vw8BtloSplBJsAWURiccznLPZ18obPqfWpiHCQUumNhbYyKAeDiEkForejR4mRZdZ0WoNMVQL2crKx5SaAxViHGSwlFzH+b7NGZFAvAPdaGvuw/9F9Mmpa+tvQPtXewQlsYqtqZSsMrTCoslCxMn5aDA1gdf13m8UeVGK+vIPb0YObwbVQ196DVlY9KsiUhzWqCiseIy8NiSoPrwDGC4rRsNje2iXNramtFSfw7nm7vROkBjr9oAc9kElEwsgIUSrKJ+LfVsGp9H+zDU009l2o6OjvHpbkdrxwD63TS28tMiLo6TT2gu0eqFBCUZZFF58JI4rU0426USEte4rLU6tkwThcQlC5VSDfvk1dTu/hiPPP44vn7fcqyssMOojMLXfwYtzY1oGIrAn3Ag1ZWAi8qmqzeAwZARJms6CoooDj2VO/RQZxQhM82FdPUwVME+jKQtQtH6x/Hwo4/i63cvwaJyC/RKH0Y7z6KppRWNI1EEFSlwuEoxee4KrH3wa3jwW4/jSzcvxFyrD972Rpw+fAqHjtSgpZ/ahD4PaSXTUJpipzgo7ZR+UQREUQ/V9clX8M6T/4r/+u/f4BevVeJcu4fGc+m+lGMZXxRcnAuTBxkyZMiQ8cUDz/NjGJvL+dpllgkGg0F8Ib+eYP8I1efO4rfPPov6+hrMnz8XN6xdhfz8vKRw+TEIj4KTYYaRZj76x6wXh83zIR9ZYO/t7UN19TkSjuvg8XiJ2dYKoVYwiJQGZjg1iMGgjMNh1CCLmNn8DAdyU+1Is5lgM2iEx24tMcf8JYZJpeClC8xKstKC4okS00zEDOcl4nRQAukoHDQkWHhh5pwCIG6V3hLOxJSszGDLghgJMkJhEEIimlQmsJKB/RvEifg+EQvlwjM8pV9km4i9rLM3b7Z8iMRVCDLFVAgntIgqdST0aBGKaxAhwSqhNVBumdEngUOrQTgUhj/gRzDEnsYjgqJhOoaDJASYkJWVDpfLBbVGTfHQm+MFmA8FqV5YgWJ32JCekS4sU46fOIHz589RPFlwOpxCGfRpgC0TnnzySdFOeXnDrbfeKlsmfCFB7dxogYUEfJtBBV2sCz11p3H4YA3qOhUXLRMmsWVCdAjuttM4dqAKx2t7MRoexVD7BVw4uh8H9uzGrt0HsP/IGZxtGUBfwgazMw1Z9nE7CPDYYjRAHQ4jNtiNgd4m1J49hRNHTwrFWeXp0zh9phpnLzSjqWuIwldDY9GJNLWfrqR4a9AVjiMQ9GC04wJqju/Dwf37sHffPuxj2n8A+w5Vo6olAlWaA9pIB9oObseptggG1OlIyS/G1EwVzCpWCPZjoLMZNQffxbs7D+BAnQ8B8yQUz12OTasmocikgjY2An/PWRzefQZVTV5ErQUoW7EMFRMzkceL58QAM4yR7gs49Pox1PeRwEpjUHi0E+1Vh3D84N5LaRN0GIdOUbyJEMyGflTvOIGaDgWC9gm48dZ0JLwDaDjTBW/qfEwtdCA/WodDT/wCL58Cgpnl2LghEyO1jWjro3LMn3XRMuH466fQRuNdOBqEt6sWdSf24uCB/di7Zxf27HwDr28/iiPtWugn3IAtD9yHO24oRqm2EUde2IczjYMYoPExGqA6qz1BQvQe7Ns7lt694rjnYAsah5VInZSO0LkdqK2k+u+hMVVjgVXhhdLTgrqa8zh3/jyqz5zAmYOv4M03qT1UDaFXXYgZazdj443zMJuXdySnXTFManXQms2wWCkcoxq66AgGGw5gz3O/xAuvUtztNB7mbcC6zdMxP8+L1l0nUTdI7TV3OmasX4IpOWakqWOIBPtRv/8QLpzvQC+sSJ13I6ZXlGF6jhUuqkdVaAA95/Zg93O/xgtvHMKRPh1UJetww80bsWEplUWGGQ6rERhpROvuZ/H6q6/glVffwa79dWiOF6Bw9S3YdOeNuGF6DnKNNLdR0qnmhWFdzDcMd1cdmrrdGFZnw1UwDfMqClGSaRJzIU9DMr4YkHRhCsky4ZRsmSBDhgwZnzUwb/FxWCZckzKBPeVfT2WCz+fDkSOH8cyzz2BoaACLFi8QX6IzMzNIoOQv8h/PjMSTn2RsIBUrf91mYZuLha0TWDCura3HoUNH0NjQJHYXkJwNsi8D3p5RCQNxRBatSigS0qx6ZNh5WYMRKSYdrDoVDCp2xhiHWpEQBa2iumChmBUEnA2OU9rpIE5CPysU+HfSmeJF4ntjxL/DSETZmSLVMTHnwjqBLRJYiSCsEFiRQGHy77ikRJCUCXSNrxNRJNIXNI4rSgxnmLefo+ASksVCnBUHKr04RuJKBCIJsT2knygQCgvFAKfZ5/MKgZrTzHWTSMQQpXhjlIYUpx0F+XlUb+nEF2spbIrzIygTJKI0UnkYDHphpcAWI60tbdi/bz8cTgcyMzKSX1c/WfDyF+psoi1MnjwZGzZsuLjsRsYXFdRhon3oazyDY4euokyI+RAc6kZHt5eEZhMJ54UomkpC4uKVWD6nHJOc1G/6a3HuXDPq2xNQOjNQWpYJm1p85ydooTVlIiuvABPKCpFXkI+87FSkmilmscPDWVQdISF4117sP1aFykYS1KNqWO1eDDbWonL/eXSFqZ9SP4sFPPAM9KCvpwc9F6kXPf1B+FXpyJuchxRlNzoPbsfpdh96/SFE3F3orjtBeSOBdfe72LXjLbz29l7sOt2HEX0ZylbdjJu2rse6MgfsPGPER+Hvrcbh3VWXlAkrl2M65emSMmEE7h5WJhxFfb8fbu7CNHYFhvsx0Nt9MW0NDQ00gXlwrjGKzIkZKClXoub1g6hpDSGaXo5VD86FzTuEwWP1aApmYOJEwIZzeOnHb+J4YDry587DA4uCqDtGQnuHHtrCS8qEY6xMoPE2qtJAyVt3jg5geHAAA4PDGB7xwuf1IqIyQZlSgOy0TOS7ALtjCCdfOYALjQPoZ2UuYgi56b2+bnSPlWc3H+l3PxWGIxfTFhZDUbMDdZVncayHxtPRLvTVn8Ch/bux6913sXPnduzYsQNvbz+Myh4dlBOWY+WW+3Hv7SuwdkYqXGzBwcVG4PbAwpeYKugv3HsW5/e8gFef+BV++fxBHO+1wTJ1PTZ8+SHctTYbhZEGVG47gZpBakW8NGHNEkzKYmVCFJFgN2r27MfZ6g70KhxIm7Ma06bko9RKY3XPGZze+Vu8+OSTeOLlIzgzkobU2Zuw4f77sXXVVEzP0ENPieIi8PXUofX4Ozhwksq4qRf9oxS2KQcZReUom5CPQuoDFoNaMBMiH/yfSgetg56ZOBsVcxdh4exJmFzggs04nhWR8UUAs1HM23hGPag8eRxHDx8UTpKnz5yBVatWycoEGTJkyLjO+INRJrATv3ff3YnXXn8VXp8by1csxfLlS+AkQZEhBPGPCUKHwCSEYJ7qqKAp37yMgYVj9+goLlyowZkzVcQ09lHaJMNkZvnYD4BBrYbdqIPLrEeazYgMqwEpJg3sWhIyVHFiwqLQJJjYmaLEIHJcQllA19gZYZzus5UBb/OYIIaVfRrEieGNxdhjNx8lirOVAT3LR6FMoKNCKASYYhTuOEUBL3cgYX7sNz/LCgsRBhPdZ2UDv8vWDbxVZIyXSXDZUr4SSmoSfORFr5RqVt6woiAUi8ETDCHIX05FvNTCKJ4ox5esGAXlgomKUCh/iouLkJOTBZ1eR1f5HhUEl/mHxlhlXQLvVsGWKmaLCbU1tTh//gKikSgmkXD/SbdfViplZGRgzpw5WLp0KUpLS8U1GV9kUBv/IGWCUguNkbdSnEKC0xKsWLMW6zeux9rVS7Fk7iTMLCFBa6QL5891YcAbhym3CAWzypFpVOLiviQKesacipR8ErpmL8CCBfMxf/YMzJgxA9OnTcGUCZnINgfg7WpG/bl6dPa7kUg3wdvTi9Yj1ejVOOCatQGrbn8Qd6xfinUrFmPR4iVYsoRpMdEiLF44HRWlqdAN1qH50A6cbPOjz8++WmisCLnhGRlE/+AIRnzUx625yJ2+HMs2bMXtt96A9QvykCHM56ksPowy4bWjqBmgcSNjMmbf9hjWr1xA6VuJxUuobChtq1auovMlWLt2ORbOZJP8blSSMH+uI4xw2jQsvv9GFCcGoKo+gZPtVHa2IfhHG/D267XwTboFi9YswK3p9Ti85xwquwzQjVMmHH39FJqhhXPWTVh57+N4cNMSrF+1TMS9bMlCLJqVg2z9MFr37sSB4+fR4AnR+yno3HEIrS0D6NdnoHzLo7jp5q0kuC/EkqVj5SnRoqWLsGT+JJTlWBCsfBvVp6pwvJuaSso0TJw+FzcsmYFpFVNRYE3A5GlD6yCNoaapKFp8Kx7/xk1YPSkdKeMUCWMQetfwEEbr92LX736G3/zyRby8vxOjaXMwbf09uO2eu3HXDZMwPTuGAAn6p945jvoBGtszy1G+bAnKM81I14QQCbaiasdenD7fhX5lFopW3UhtUQ9bxx7s/e1P8atfvYa3jg3Cnz0Pszfej9vvuhW3sZPFDD0MNAUw48H2XhqdCUZXLrLKZlF+SlCaoUCg+TSqT55DTUcIqqxipGU4hX8gnu94SlDwbiD2NGTkFqC4IAeFmbzEQ1rgIeOLhTFlQoiY0c7ODvT29CAlLRXzFy3GnLlzJOUY3ZchQ4YMGdcHfxDKBK/Xi2PHjuKll17EyMgQbiRGfNGiBbBaLTRRSWbuHycki4QrFQlcHApEozGRntbWNtTXN6C/f0BcY/8BwjKBXjWSMGvTq+E06eEy6+BiRYJeBZM6Dp1CUiRoFXFoqPbG1sPGSDBnImmeGC0i1RjRNd5bkoiVCsSKimNcUERQgph9Bb3HuzNoSHDVqCQrCVEwlAexXlEI/nTgY/JPyh1d5F/xGJTC2SLlhZdLsBKCd4IgYgFBSRlTsBNHenpM2cDPKTkldO6PJRCmCFh5IPwvJHeREFYJrNzgZyl9XE75efmYNKlc2iLSMM5aQCqKDwmRIul0HLRaDVJSUpCXl4tDBw8JSxK73SaWHnySSx5YcZCWloaioiLk5ubCbDYn25OMLy6ofhMkaLdU4cTBGtSwMqF4OmaumInJ2XbYuQ/y1qusELCkwJGWg6w0BxwG6qs6BXTqIfQ21OHY8TYMJixIK5+BigUkZJpVMHIP9/Wjp64KtdVncL59BP2JNNhSs5CXm4OcojKUTZ2JWfT8pGIlQg3NaK5px6hOCXV2HhIDIxitqka/LgVp8zdj3Z234+b5pZhUWoqSEhL86ChRIQpzU+DS0ejSfR41B3fiRFsMQ5ZJKFp6G+67dR1uXr8c8+cvwuKlK7Bi7SbcuGkTtqyejmkFLri0Y0IvDzLXrkw4+PoR1I5Q+WRNx6xbv4J7ti7EwnIpbSUX00bpLMpAlksHtb8WR14+gKqOCCKpFVh8242Y5fTA1n8Gu093YLCvEx0t/bjQrkPZlvtx49pJqAgdxbu7zuJUtxH6i8qEBhx7rRLNCh1S527Fyrtuw71z8pFfIDnDLCgsRjGnI8WLprf2oLa3FwNqGu2yJyN27AgGuliZkI1pd38XW7fMxqrJJZggynQszezMMU/s2GOh+WPk1OuoPFGN431KxKbci5vvfxTff/BGrKFyWTkvF2WmftTXdqK934ewyoyMadORn2GH80pnnARFYgg9p7dh26//Az95+hCO9jngmrcFmx/+Bh68dxU2VmQhx6qGnsYd/3AnGg4cQF3XEAL2YmTPWYmKPCuy9D7ERqpx6M19OFrrgccwAXPWTkZ64BTOPvcz/PKFYzjtzkDmoq3Y8vDjePCuZVgzherATOHG3HD3tqGuthl1Df0YiptgLiimPJdh6pTJKCs1I1hbjebztej0hBHJnktlmotCmwJamkZ5mhOgE56PYrx0j2YSHiblofKLCa5WJfEldocDZZMmCUXCjFlz4EpNudQeZMiQIUPGdcHHpUy4PuYG14iamgv4xS9+CZ/fi5tuuhFz584WioSPsrRBYlyIUbsKcblw2NJe45KSgJcU8Fd6vsfCqMFohE5voHvEHbHAzAIDCeRaYjhNBrqvUUKvTEBHpOUlDao4tHSu4aUNJLCzaoIrj+NhvwThKB1Juk+Q0K4ihptJyUdi7tXEUAoy0D097+GtgJKuK7SUd02MJFgS3HnPLQpUwV/BVRpEiUFjEoEoNFCo9FBq9PSOnj8lIa7m5Qp0j64pdXo66KDVa6HXqqGltKsozUpKLxsjsMKA/Syo4mGoE2HKQwQmVQRWbRQWdQhGVVg4YjMbdOJ99tfAwpNkBcFWD3RkK4lkueoNeuGwUalk3xB0+RPA2JKHiWWluOue22GxmvB3f/O3OFtVlXzikwF3tieeeAL/8i//gldffVUonmR8QRENI0xjknd0GN6BQXhH/AhEJKVfLOyD1+PHsDeIkY4a1O//HZ778d/iL//qR/ibH7+Gd040oMcXgG+QhNJzdWhs7MBAWEV9MR1OlwvpJqXYl5eGcLjbjmDPj7+LP/vybdh8/x/j0X94BS8fa8WAPyh2SmHlHQ1Q1E/Zb4saOt5VRWmEQUfnSb2ZcMDo82CkbxQDAx4EPKNiSc5FGpF+D/sjlGbur9wxKT2WTKSWrcCK9Tdjw403YcuWzdi8cS3WLpmOmSWpcJr1NLa93/TzfmA1Jg9+0i/qrIhFgogE/BjsoTL0jmJ0fNrcUto83gEMDJNwSsMwDU1CGE0kVEibWI4pS+ei1DyC9gv1OHK4D1HHfMyeVYz5k3VicqPh4GJ0F0FJUFA+owEP3AN+9Ax5EPRyfPSbKDRcg6a6ZrT7YlQLNLbTWGniMTg5WyYSEQSHezHQFZLeGx2fZqKRYbg9Xgx5ffCHWaEq3qJI2eGiQoyBFosF9uLFmHnnH+HupeWYZxzA6NnX8N//9SbePNQON++XeBmovs+/hAPP/Rj//MxxVHZp4Jy1Dmu+8ghuX1qIifowRocG0N7VjzaPCj5FLiZMSEG2NQH/UBvqKhvR2uLHSFc7uiorUd/Wi95oBjRpBcgc2o4Lb/0CP36lElVdRmTMuwk3fOkBbF2Yg3x1ACODwyLc7oajOPH6f+L/ffcRPHrvH+F7f/0rPFfZjdqRGLyhUQyPDMEdCCHM8wD9jWV7DLyEMB6k8mk9g+rDu7BrzxHsO92GzuGQ1DI+bHOS8dkH1ame+IOikhKsXL0GK1etQVFxidQv39MxZciQIUPG5xHjp28+ZyJJU/Cztp/+9Kcv3nTTTbOFw7xP2WT74MH9eO21V9HS0kyT0HKsXbtafO1la4D/OX7f7MUsDT/DzOrYZCcJwnzuJeaQ/SW89NKrOHmiEj6fnwRXLdTCIkGPVKMeTuLirRpiGHUKOEj4d+jpnlZBgnechPEEVMQxMeMPJqE10JKwryKhXgGdUQk1CfRqtbSDhIotAnh5AcUdZYeIwscBs2nMePF+COyEkRj/BAkRVG2JuFI4O9SQYK/Ta2nCjoslBwlFXLzDSxvEEoRkHpWUHjUxqUpeNiF8K7BVQQJh4toDwSAC/gACoRAx8WwBIVQL9JYCsYQCnmAEXSR8NHgU6PHHiIkMwx+KIERCDvHPYqtKdsrIcbHChZVA69fdgFu33ozCggIYjFqSCSRFg2h1Hxr80tV1YVJ9ScqfPbv34amnfkdxFpJAdDO1o3XJpz5enD9/HuvWrUNfXx/mz5+Pp59+WlhDyPiCIR5E39k9OLbzbRxoGEYPCeqenmbUnGtD+wAxzpmFKKooQW6KDRk2PQymKNqPn8SZYzXo06QipXw6ppRlIj3ahc7qMzjX0It+0yTkL70PD9y3GQ+uzIUtOdQmhmrRsPOn+MUzb+OZvZ3wqGxwFk1B2WQ2OTfCrPDD3VmPhurTONfuw6CqDFOWr8U9X86FqmofXv6b3+FkWINYSi6ysrOQaqCBnQU6KXgJbEVkdMFQtAxlJNBmnfsvPHM8ghrbCsy759v4uy9Nx5w8evH3gkKNtqK/6hn84589iad3dSMx8Uas/9538KUtM7BEuA+hZ+IkpFe+iH946P/h9QuD6DU4kVZYgkwqK6s6fnnauB9TP1dn5kCflgLtW7/F+ZYEBifchu89+2e4o1wPfc3L+Mlj/xvPHBlAvbEIrjV/ih9+9ybcO30E/r3/gj/+/rN4sioF1mUP49f/VgT1sW3496/+AvtorETmBBSQkJNnilO58LjG6fNhpL0JXZ096AoaoLcsxKK7VuDhr2fi0B/9Pba9W4NzCiMchRORlWKFSyuNpuPB/msUzlLoptB4M/pL9J3cjn+vBIKzv4OHH7oHP7y9GEbewocRdSN85uf46U+ewb++dAGdvixMv/+buP3hO/Cl6S44x4ypYq3Y9w/fwRNPvoOXm0PwqlxwpKUiK90KPVuP8TOcfiozRfFGTJsxFV/K3I83X3oTT+/tw4ChDDPml6HAOILR80dwqt6L0ITVKFu6Bgs6n0XDyePY2x7FKIWbkp6K9BQz9LzUQkwc9J9SCX3ZbKRSfq1V23GqtgX1iTSYeQnPpBxkKHow3FSFM7UUVyQLGTM24LZvP4LNyyZgolEydWRlQqDlOM6/+Hf4j6d2Y0d3McwLH8T3Ht+MOxZlwUTz5lWVPzI+l2DlEA0vGB0ZxeED+7F921t0TYEb1q3Hps0bRV9nfagMGTJkyLg+4G9CBpqbkxzJZWA5ij+UNjU14Yc//OFDL7zwwna67CHyE/HozcO4mLL5Q/kYOCwmvsZz/3VZ5sBm8nV1tXj+hRdQS8e161Zj2bLF4ksOg/L2kSB9ebsWSM9Jj7MCQPIVwI62amvr0N3VTUJ2VJjV81IIAx0tOh3MbL2gVoL9STFzZKJzA9WWlrkyEuaFpQOdJvgrotYArcFCZIaGvbbrDVBpiNTG5NEAJRH/5qNSXDdBo6Pnifg6Wx6o1SZodVaodSbEVRpo9EboTFbJGkFYImjEOcenZKsKjV5YJ7DAHyaKKjSIKLQIKXUIUtX74wr4otRaqJkEowkE6RimNIcp7bzFHTvf4q3aggklhummUCQEQsI/AbcswTXSfbbw4KUOvMVmOjGoM2ZMR0VFBSxmiygz5lSZ4RizDBkjqRn+Plz9Oa6vi1VMYblcTuTm5mDb2++IuuNlCLwMQuyC8TGClQhPPPGEcD6ZmZkp7+bwRUU8iMGG4zizZzsOnW3GhY4RDPtJ4DU74Eqzw6pPIDoygMHuLgwkUmGccANWzCjCvJwYQkEf3AM96GlqRGM7PRMxw1y0AAs23oMv37sOG+bmIlV3qVUrDBRezgQU5mYhj5tSNAi/ewADbfWor6nBhdoGNHSRcKhMgbN0EZbdeg/u//JGrC5VQ9HWhsZGLyJOB6wGFVRRP0IBP3x+P/zjia4FwkqE9TlwWtTIV3VjIOyCKq0URRXzsHQKCZZ0/ZoQHYBvoBm1F/pxpGEIRWVTUb5oEaaWpCFbCMXcOb0IDHfiwokWjGhtMDvMMCRo7KCyeW/aAkKp6VcYELFkISswCI3NDlPWNMzfOBcTXFY4abzSjl5Aj5fGurRJmHf7A1g/KxPZBg9ifXU4Ud2LUU060opnY+3KFOhG+tF4fhih1BTY2deDfwjukREM0YQ5QkLPqJvKSWmGKWc6pi3Zgtu//ggeuGMe5jqH0HaQhP2IAYYUB8yqKBIh3+XpTVIgQGmOaOB3TMZUYycMsSj6SEh3FizAzBmTsHiCHZqxmZfGXPYtYEUEFvcoPDoFvCMqRBJWlE7NRYqRHRjSqJoYQsvJE2hoiyBkTYHDaYKZnuVtf9mvkER0Tr9Dmmy4Smdi5Q2LUJZtgT3hhme0D7289WVLL/qjVpjLN2Hd7Vtx14Y8WPtq0d0XR8TshN1hhFFL0XG4oWS4EenoN02lNC3AbesmItulpjoLIOLpRl9HC1rb+9EX1EHnmojyVbdh4z134KZ5xSixqaCmBs1jMg+5Uc8ARlvPoaab5gwltbmiCiyYXYqJ2Waoac645ulZxmcePJVzfQ4NDmHHO2/j1z//bzTU1yEvLx/Lly0VHBbrqWTIkCFDxvUBTbsfyzKH8e/zOdN1s0xgQZ+9eD/x5G/Q2tpMgucUrFq9QmzzN/a1+aNBCuPqwbBgO3aDBOZxz7GAqyahnE3ojx49ht/+9jkc2H9YmLfqjTpo1SpYdZJlgkungVOvgpMYeJdeCTuVJPtM0CYiwtEhh6tU66AxWGCwOKEzE2NpIOHfQNd0xDYm42WfCsJnA1spqDTCSoGrR1gkJP04RIh5DIUi0Kp4mYJB1KrP66Hw1TBbzELoDxETGAwHEee80W/2mBAiRjEwJlhQQwlGIohF48Jyga0fIsQ8hoghjpPwwjtYiM8L8aiwXlCw3wdeAqJSwxNTo9UDtA940DfsgS8YJiaYFQ+UNjrG6RglboGXN0ydOgWbN2/CmtWrYTKyYoRLNkZp4lQTcWK59fGvi2Uv/nsf8MPvVQjwe1I7kd5lpQVblLz15jacOFEJo9GCP/vffyaUCpLi4uPBuXPnhGUCbxE5b948PPPMM7JlwhcS1H9GetDf2Y5eDwlEUeqPrDjjfkltWbRdVrhR81OanLCmZCHdGIHK14uunn709A1iaCRAAisJbY5UuNLSkZGejsxUK40hV1NwUb8MjMI90IuegSEMEmM+PExCbyAK6onQWWywOUlQdTiRQmGlUThmeODp60Fn+yD10Tg9J3UzqUdcAU4oW0eZUmEzKGCP9aHfG4NP5YQtNRv5aSaYrtnVSBgxfz86W/vRPxRC3GCHKz8XqU4jLBe7WggR/yA6G7ow7A0jmJQ4rpo2Bt1TGEjQNFK+SPCnoQthowvZE0jQpnFWEwsh0FOP9n4vhhM2OHJLke1Qw6QKIUGCbnPrAPp8NIba0lFSqIfCO4yehm6M8nIwMe5IBSPFn1Ro0pir1ZlofHYgJT0NTpMSavZXUNeOviEvfDzufFCaaRyF1gylLRtZ6iEog8Po8ioRN+dQXacgP0U3NtRdRGS0G0PdHeh0R+CLW2BxpKGgKE1YuUmtIoiR9hYaX4YxRGXACmmeK1gYu5gOzgvDkAor+9bINEETHMBITwe6OrrQ3kftKELzDDtAzMxFHvvKsCoQ7G7D8CDdCyfzlMzb5eFSKswZcLqcyLRFEBwZQG9PL/p6BtA/6kcgTvMgzWeuFBcyaL5OTUuBw0j1IxWVCIurOh7iHU460Nc/guGwAWprOrLYSaNFI5iasSzI+PxD1DexDp0dnfjVT3+Cf/unH8FqteHBh7+Kv/nbvxbc6EcyNJUhQ4YMGR8JH5dlwvj3+ZzpuikTmpoasX37O9i9ZzemTCnDpptuFDsAjOGjMRrSy5cE1Ssxpkzg+2NEP2lGVJKgoKL8RyJRHD58FL/77fPi6PV4oddrxaRp0WpJaDAS6ZAmnC+q4aCSNKmI5U9EIJYTiK/1JIir9dASc8zMqp6EAZWOLQ+0VCtKsSVjmIV7/qJP8bKpvtFogs1sgZbiUJNwzGnhxAX4K5gvAL1WJwT2aDgMt9cDjVYDOzF9vMwgEAzAG/AhEoshHA3DF/BjxD0ivsINezxE9NsXRIjyxoy0TqsWyzZYeRAOBkkIiYi10RpVAmoF+3+gPFGeNRRniJpKj0+Btl5ilgeG4fEHEU4ohRUDWzSwySozvFabVXih37zlJixZuggqUQ6SVYJUL++tkLE6eH/wy5SYK0Gv0JsX3+U88Tlv4/naq29g27ad2LhxE27csBFlZWXimY8DsjJBxjUhHqE+HpOcMnJfE33gwyAuvhqHqH8lWIHBgq+alzvJ+EMDz+LUDK4yekrXovwADZE8SrLz3FA4Qs+rhLJZR1MIX2dlBI/D4hmi3wcOlzkIfpaJt/zlZXG8hTDPYTT1SJYIdE8oOvhkHDguJkkdLoEVI0wyvljgeh5TJvz6Zz/Fv/7j3xMvYMNXvvoI/vqvfyArE2TIkCHjOuNalAmNjY340Y9+9IHKBOYhfi8+WKj7uJDAgQMHsO2dt0nIKxEWCenpaZctrxhjRN4fnE4WJPnL4JX0+4RTAjsuJFIkiKhohCk8UZwoStdCxPHwuUanh06nE1+9+Yt+JBQlBp8KM6GGKqGBRqElAVwrwgiF4vCRdB1QGBDU2uDR2tEHHTqCcbT7AmgfHUVDby8qmzuw/0Irdp5txNsna/D64Sq8cqASbxw6jd2na1HZ0oXmwVF0ut3oGh7EoHcEo/5RuH3D8AVHEGFHZrEQCRlB+MNBjPi86B8ZRkf/ANr6B9E2OIy6rl4cq2nAO4dP4bV9x/Emhf9uZR0O13bgWEMPjtZ14GhtO07Ud+B8xwBqu4bQ2DOK1gGKd9iDPk8AoxFiStU6RFj5oVSJ9bp6RQIq4hqE8kBJwjsJOOJrJxOxjSpiNC0GE6wWM3R6DTERbMEQEdYSY5YYErHgf4mk5j2eGHz8ANaXLnPtiS+MycbC9WihuJctW4Ibb1yL5597Dtu2vS3uyZDxqULJy5D00JM09+EVCQwalzT0vsEAg15HQqGsSPhDhlAo0H/sp2Y8Cae+dI+mPjEuRxNKqFnpTO2Od1bg6/weC/x8n5+/MoyrET/HAqIIkyhB7Vmrp7ZooDmPhn3Wx/N1vn+16Zav8fvj45MVCTJkyJAhQ8bnF9ekTPikEQwGsGfPHpw8dQJWqxmzZ89AUVGBsIZgYVMSHMfogzHGwEjC6dXp6pDCZmZoTJkgFY9SYsroNi8v0OokRl6t4R0JeGkAcUNJW9MEKxuIi4rHoohFSFhOOjtMkNAdpHD6/RHU9wzhTGMHTtQ24Gj1eRw5U4WjTFXncKy6BqdqGlHd1I4LrV2oae9CbUc36ruIOjpR29aGupZWNLe3oaO7AwNDvfD4hhBlRULYSzFRvNEI3O4RdHV30TNd6BscwNDoCLr7+9Ha3YO27l50D41gwOODR3wh1ZJwY4XZkgKLNYXyZ4bdloIUVzrycvOQnZUNq9kONTGNQnESiVGepfJhZ5JalRIaFf1SsrNFKgpWwPDyDJW0PIPf06q1FIYFBp2OS0PsXCF838ejotxE4RKzKx1ZkUDXRH1cqgOJ+HsWH/ke0/uAbo0pEyQihjUWQ05uNhYtXiBMcCtPn8Jbb70hfHTIkCFDxucNPBKyH0ce364Fl82DyWsfBz6pcGXIkCFDhgwZn30wP3Ld0dXVhRdffAEDA31YvWYFysonClN+Zk6uF3fC/Nl4Ho3FZ7ZEMJtMsNmswjJBpC/OOzRwMZJwzFtikbyr4E+O/PWHL9N5VJGAJxhA7+AQuvsG0D/sxrAniIERL7p6BiTq7kNv7wC8Xr/gDnkLShPFxcsXeA32yOgIlVMnujo7MNDfR2XVj9GRYfA2jJFwgNJCQjGdx+ictybr7mxHZ1srero70d/XT+/0wzPqFl+kbBYrMjPSUVxYgGnl5Zg1aSpmTCzHjLLJWDZrHmaVT8a0kgmoIJpcWISijAy49Gbo4wooQxEoAiE6RqESRi4k/IudG9iCgz2ic5HQNb5FZaPV6pCWmo7CwmI47E4h1HM5snPGGN2XqvdKbvgaueMPCVYspKam4J577kAoFMR//deP0d3dnbwrQ4YMGZ8v8BTDZoqfiYlchgwZMmTIkPEHh+vOg3R0tOPAgX3o6e1BUXEBZs6cDofDLr7wfzrLK94LIcqy1E2iriQWS8QOonhnC06fwWCQCo/SyM4S2XlhJBYmzi4OBTsWUJNgrYjTtSh8wQAGR0Yx4vGAd4V3uNKQnVeIvIJSOhYjO7cQBSRsT5hQivKJE1BWWoqSIrqfk42M1DRYjCbEebtGjxc+CsPvJaJjJBgSFhBsIaCk9CYo/ng0hGjIL/aTHxnsx2BvL4YH+hH0eqGibFiMBrjsDmSmpyM3Kwt5GRnIT0tFvsuFAqcLDt6RQqGCLhqHjurArFTDrjeIrS8tWh2MvNab7ikoPYlIArEYWySMLWuQlAQMttiIUZlwOeVSPooKC6ncnMI32cUlDEIJI0r7UwFbIbAPinnz56KsbAJGR4eFdUJbW2vyCRkyZMj4fIGtE9jNjQwZMmTIkCFDxqeND2RBxPZ9nyBYuDt69Cje3rYNEycWYfXq5XA6Hcm7nzYufSNnBcKlo0RiSUMsRsIoWycYoddpBQPH91iZwCb7YRLkY4girogiEg8jxLsi0DVWJnj9AaFIsDtTkFtQiIKiUhSWTERp2WRMZEuAqdMws2I6yiaUIjszEw6bDRaTCWajUZBRrLOmOClhkVAQsXAYsUiYQqT42Q9GnHddCNP9ONTs3DARRTQcRDjoo2eDUFMadWoVtCTsa4i0bE0QicA3OoKe9lb0drahh6irrQVtLY1obWpAdwd7+e5HOBSATqOGzWIRVg1aleQAkhU+vBaXFQkanQFaIo2Gy0VF8cehTMRg1muR6nDATu8aKP1crlyOXHLiOXHl04WaymH58iW4Ye1qPPPM09i1a5dQBsmQIUPG5w08ggpjOKJPfzSVIUOGDBkyZHxRcS3Lwa/b9wxO3IWa8zhbXYVYLIpp06aIL/NarYZ+s1UA45JVwCX6JEDhiqBJCFdIxNu8CfNRJrqjYN8IJCBr1ErJ8RnvrCC2bWQHaHEieo9eSNB7/EU+GmcP1+wZgN5XqaDT62G389ZZaTBbHFAoNQiEIvD4gvD5Q2L7wpHBAQz09mKovw9etxvRUAgJKidOh9mgF1YFvC0jWyMEA37E6J6SrTeo/BALQ8XbNiop3azQiAShiIZh0KjhJEHebjZBT+cGXnbgcMJqNCIaDKGnsx1dnW1we4dhMutgthop/RH09HWjvbsD3XQc8YwKKwutQQetUY8ElUGI4vTzsoqEUKdQmanEV38d1Z+ehHU9PWPUqAQpYhEM9nTBMzREaaNyitMbSYsOwf1eSZ8kuLhiMRSXFGHBgrniwpkzp3H6dOV1s4SRIUOGjI8C3mtJ+E+QfsqQIUOGDBkyZHwquG7KBL/fj+3bt6O1pRnz581C6YQSEkbZTwILdGwJwERnV6GPF1KA0up9EnTHESsS2PqAj6wwYAWDjgRmYSlAwj0LziphX8rPK0jol760C5+MbCzARwpWpVLDZDTBQkI9C9w+nx893T1oaW5BY2MTmhoa0drcjK6ODgwPDggFQprLhYmlpcjJyoKe3lFSOGxdoKbEcIy8DSRbKPAWjirEhCJBrYhBq0rQeQyJMCsiwsLbu8Woh5HSajEYkJ+didnTp6MgNw8um43STOERJ5qWmYKKWdMwbcYUZOdlQkGc6ahvFAOjg+LojwYRVVKG9JRHg5rOefvHCIKUjlCI0xJGPBKGijLOqzwsOjVSrWYY1AoMdrfh5JGDaKw5h3goAA1lRsoHlRtzv/TflQ4T+fiJQARLcSuVSM9Ix+YtG9Hd3YWnn37mIzlj5PYaiUTE8aOEI0OGDBn/E8jWCTJkyJAhQ4aMjwtjH1lZvvkgsFz6qYMF9+6eLpw5c0YsD5g1ewaysjIuJvqTZIckQVWiMVyMlo9jmoAEWxvERQGxMoFv8u4MrDswmQzC5J9N/9k5In9hV/L6/wQfNSTc0/WYggTsGGLhGBRxVgKooaT7Po8PnR0daGpoQG9XFyLBgFiOwEdWIpj1eqSnpqC0uAgVU6eitKRYLHnQqFVCkcFLH1i5oKC0CMsFKj9WcmiJi2TFgV6jgoFIQ8lRxCOIh9mHQlBYL5j1OrhsDjisVhTn5SE7LQ0uuxVZGanIzc5AqssGo1EDo1kLh9MCg1EHBQn+kVhEWFrwLgwanQY6owEavZazixClgXeQ4DJjBQYrC3SKOFKtJuSmOpBi0iHud2OgoxlDPR2I+T1QJ2JUQklrjuSfVOcSSYqEq1wXx48ODp6tE8wWE9asWSUUQocPH0F7e1vyiQ8P3nkkJSVFKCnsdvtlW5rKkCFDxqeBpLseGTI+OyC+ipeJjmH8uQwZMmTI+Pzjukg8jY0N2LFjO9QknFZUTEVWVqb4Ys9CPZMk7EtC5XspGcgH4mrvScT3JBrDpXMWbnmiYwXBRbMCThAfiRR0HomEESXi/brZMiFBQilf15EwadAYoFUYoIxrSdhXQZXQEGOnI8FeS9cAv9eL/p5edHd0YGRoSLxTmJeLqZPLkUNlIFk9mOC0O4gpVGGorw+e4RGxPMFuMcNGZCBhXmzFSMlmvwScTl46ICkTJIWCgdJmMehg0mmT11WwmU1EFiQiUXS1twsFQ2FuHmZXVGBSSRG0iAnLgfNnKtHb0Q4dCdiZKU7kZKQhzemE1WCEXsV74ysFccPhpR8cN/tg0LClQSIGLZHTqEVBhgvZKTYUZ6WiYmIRxVGATJcFGkUEqlhIsqYYXw2XYXydXCIJ7/vShwIrrtSUn5RUF6bPrEBaegp++7tnUFdfm3ziw8FJZXTPPffg4Ycfxk033QSz2Zy8I0OGDBmfDnhc5nFVTHUyZHwGwNtGa7VasQMW++Hi7bWJo5IhQ4YMGV8QjPewOCaz8TVegqnfvHnzHaWlpVm8g8HH5YyRhbgjhw/jlVdeRlFxHlasXIoMElj5S67EAF0S+q9UBEjEz7wfpGfYUkBBE9iV74onxEFaQsHHMUgx8up/aYmDeF5QguR1yTlfjITn9rZ2HD92FOerz8Hr8ZCwzs4ISahOKGHW8o4HBhjpmoHiN2nUMOl10Ko1IuQoyf4RCoNj0NPEqteytQK7ZUzAaDQhNTUdaampsNusUGtUiIRD4GUM7LjQYbUIxQBv/cg7Nujovt1shNWoF/4JWDhPxKIIR4LCHIW3ZWQdiILSolSyzwZKFwm4ZgtbH9B7Ziu0Gi2Cfh/8IyMIjI4KHwp6qgcTK0bo6DCZkGK1wmWxwELpNdB1HSsTKNxEJEZxJRAIK+ALhhFgCwtKFys7Up12ZLqcMKtVcFAaM9NcSEtxICc3CykktCs0VMJUtmz3weUilf6nD24D3B6tVLaxSBQvvfgqysrKicoutpdrBZfpjBkzsHz5cnGUlQkyZMi4HmBFMxNNNzS+ypBxfcBTKM+xzNuZaD4smTARCxYtwcIlS5CVl5Ocf5MPy5AhQ4aMTx3MK5BI9r5SmM/nw9DQEA4ePPhabW1tI10KE/GaBx69L47gn6plAgtube2tqK2rFabxpaUlKCoqEBprxiWh/73Z4svvl9nLQXlTjOXxcpLkQz7n8KSjdH3smrRcgWlMmGQrBd61gJ0dRklIZwGflztoSVB22ixIcdmh12qFhUA8zEsPovSSAhq1TpBaxU4aNST8a2EmgT7FZkMOCdQ56S64rCbo2GFiPAqTVk33LHCSYMsKAqtBhxSHFakkhKc4bBSHisKNUXpi0KhUMAm/DUaoKB3cGNjKg60lTOyo0cz+GUww0LlGRXlJxBEJBhH2BRAJBCg+yjOlV0314TKZUJiehmKiXE6b1YpsPvL2kVYbnFo9TFTyvF0kb4apilAaAiEiak+hCGLsKyHMzh/jsPIyCsqT3aClfMVgVAN2sx4pdgvMdE3FihkqR0UsIXxAsOvKD8S1VfhHACuK4igszMfkKZOE48yzZ8+gpaUpef/aMTo6ijfeeANPPfWU2B0iQOUsQ4YMGZ82eNjkrwHXT00rQwbNrjTHMxtlMBpQPmkybrplKzbfvBVldE7TLn+DkSFDhgwZXwB8qsqESDSCY8eOCWGtfFIZiooLhSIhKbcTWJkgTUCSYmHs/OLti7h47apg5cCVFKfJbexbDROHISkYBCVLIpGgeEECeoKJLhIJXQPNfgoS+o0k9Gc47chJc8FJgrIWUWgTEWjiYSiibEnAShuKhwR+hVoDhUoLJR3ZCsBsIGHbbECG1YhMmxFZDhOyXVZkuSzIsJuQZtHBoVfApIxAnwiS8E7xIUxhB5AIe4CoDxpllMqMLQ00UBEp2G+DWiXiU1EcBoNJWB3YLDZY2b8CW0Ww44xwCKoYhRWj86Af4ZEhhIYHoAz6YFbG4TKokWJUwa5NwKEF/VbBqVPCRmTRSrsy8LaSXEzRaAyRSBzSDo+SJQhbLFg0GthY0ZGIQRMOiuUM7BCS05pQKhCk93yhKPyhOCIxFRIKZnmvXpHSVa6Y5I8kSfUlKZ3GFD4fFWy5kZ6RhqVLF6GZ2ub27TuSd64d/f39+Ld/+zf80z/9E5588km43e7kHRkyZMj4dMEjI/vNef+lZDJkfLLg6ZkVCgF/ABfOncOrLzyPV158HjXnqqVttZM8lwwZMmTI+HzjUx3OI+EITleeQX9fHyqmT0FOTpawVmCTfIn9YfDxyvNLNF6I5MOVxIoCDvO9JF4RuNp7TAL0XIKVCGK1hypp5MBf0hPia49Zp0G6w4a8jFSk2y2wahWwkQBuVsdJ2I5ATcK+QklSNgnRCq0GaoMBepMZFqsJTpuJ3mUFggV5Livy0xzCt0BeqhNpFj3Mqhi0UT8U/lEkfCOIefoQ9w0hERiBKuIXwrkyESHhPU4JjoulHKxAUGl0QmnBKVTSUaszwExxmo1mmPRGuqoQFgmsUDBQhoyUV2UogIh7GOHRQQRG+xHyDlIFeaGOB2BQRWE3KmE3a+Cw6GA36WDQqYT1AxdHjMqCcok4716h1HCtCMsEbYwoGoUmEoEqzBYLQcRidFRS+Wuo9CidCbUeCo2ZykdPefiApTMX6+VSnb8v8cMfAbwsxGazYvWaFUIpsH//ftFmPgzYEWVLSws6OzsFReUdHWTIkHEdwfMVO2OUZTYZ1xMejwdHDh3Aj//93/Drn/8URw4ekCxnPtq0LUOGDBkyPiP41PiMaDSC9vZW9PX1CPP7goI82O02ce9Dym1J8Ex0JX1YXPE+zW7xJMXEMcGeCCThORYjwTgqCoyXEqQ47EhzOZFCQqjNaBAWC/QPKiW9kYjSO1E2aiBBXwW9UQur1Qyn0yqWRaQ6bXDRucNqEtYKvAODMh5DxO9H2Oshwd+HkM+DOO/CEAlDSfEq6L4yLu0uwVtE8hKBRCyBOBEL5SzUszvEGEWaUKqg0epgszthsVqh0+sRjUQRCob4LZjNRuGXwcoOHSl+NQn6arVKkJbeMxgMYhmFxWSE2aSn9Ouh1WkvPkcSvPAfweWiVCmhUiuhVvFuE2oY6Tl+12Qy0fMaSheFq9HCYrPBYLFARWnREPH12GVKpCtxRd18IDHGjtcGSQUhvcNLHTjPZWUTxLG7uwd19XUfSiHASg3e0YGPH5d/ERkyZMj4KGBlAg3PH3J0lCHj4wPvnMSWej3dXRgcHIDH45bbowwZMmR8gfCpKRN6e3tx/PgxEjwVKJ1YIrbPU3zG7Nx4q0Pe/jDGREljUTJCwnckQYI+CfT8BZu/WOtYUCfBOMXmgMtqh91sgZUEbxbM+WN7JBZCKBxEOBygox/hSADxRESY9mm1SnpOAyP7FdCxcM4+GrgiEpItBJWJhgRtAwngOrVG+GMw6PTC5wIvMoiH44iEogj5KY5ACNEw+1GgtxVaKDQkpKs5DXooNQaodQZhpcCKBQVFHgqH4PZ6xY4UvC1iRlYGMrKziLKRkp4Bm9MFEwv9lB+t0QiVjuIUlg+UTjpq9XoinRCaeclILB6BUhmn8lCLbSSNFgPMNiscrhQKL53O7VBx3PSumcqKw2UlApdznMo0Hv8kv94zu/JBlESClVkJ4SRKT/krLy+Dw2HFuzu3o7evN/mQDBkyZHz+wCMdO1fi5Q7jRj0ZMj5VXG49KLdEGTJkyPgi4VOT5ru7u3HkyBHhHLBi2mTxdZy/CH+2MM4ygbivqFAoJBCldEbjJPwmv8TrSMDXk4BvMhjEdosuux1Oh0MI6CoNCfyIIZaI0DthhCJBBEN+hII+hOgYi4ahUiagped45wODXkNCLCsXdCI8VkrYrVY4KUw+Wk0WsVRBq9SAgkWcfRWEJUpESBJmRQLUJLQboTPZYbC5oDFaEFdpxTIEkvzFUghWKLCLA7fXg56BPoy4RwWHaXc64UpNh82VCqOV3qf4dEYj1JQ/VgLwbhAKpZriSDIACiWVgUqUg5J9TlCoGoqGnT/y9p58T6PTwmixElmg4m2g6H2d2SzCZc0JK2a4TD82puIqwSjoGvtyuJKkZRHvBbdFptmzZ6CgKA9vv/02ujq7kndlyJAh4/MJnuTZfwIrrWXIkCFDhgwZMj5OfCrKBBbSunt60NTUDKfLgdLSYmFOzl+3pbXp7yWS+a5KnyTEF3OKhORzxOicKU4Cc4IdJ3DczI3RfRZI+Us2m7OzlQL7JjBbzNAbdFCyTSmXKj9KwrqSiNMd5y/5sYgg3pFBWCmwQkGrEUoFdkRpMhpgNptgs1pht9lgNVtg1BspOBXCQXo3GodGrYXJYKbrZnrfQOnQUHwk9OuM0Jhs0BitUGgNlHYlIpShuEoDjcEIPQnzepMRCYp4xO1GZ08X+gcHKK9K6EwWGCx2us8WCSao9WzVoIea8qZUsSKBFSq87WQYkWhYlIdGo6K0sHPKKKUhISws2NAkTPkLRqMUjwpakxk6yoOK6pqXNyg0GqHQCEUoL1QGwhIkWd8SfXhwtfD/V20bfO0Kes9z4pp0MRFPoKx8AvLz83C2+jw6Ojo+gwovGTJkyPhwuOg/4crxT4YMGTJkyJAh4yOAxd5PHL29Pejq7IROr0NGZjrsDrsQxllQk5wjXk4Skl+Rr0Li7ifAFHHMlCLei0Ec+U8ImySAKyi94j6lT4iXnAAi8VQyLXzO77EVg2TJQE+Kx+h9kWAiElgTMbpOeWcdhVjWoFBDq1EL3wRGswk6g45qRjUeq+8AAP/0SURBVIkIPecPBkn492DU66VXFTBbbHClpCElNQNmK5WjWodoQo1gRAFvKIFRfxRuf4TOY/CFowhEKC0UNzuC1BpJqNeqECWBf9Qzgv7BfgwOD8MfCgsrBIPVBr3ZCq3eROFqKV9KsEsG9o0g/EZQnsaUIVL22WdDiDIeofLhvMYRiobhCfjhDgQoXhU0JjP0FgviFFaYy4WVKlxOY3UtSCq/ZJEKumZcfIfbBpfzGHEg70dXBzu0dDqdyMzMhMViRmtrC3p6ZOsEGTJkfP6hpaHvg/aTliFDhgwZMmTI+LD4xJUJLDA2NzcJx4t5edlIS0sVgp6kOEjKklcQszsfJFBKgiIfL6exax8F4nVOBGsMkmkRRAGzAMyOB1l5wH4EhB+CKAnuAR/84SAJymMOG9lvQhxhEuTDUVYsxJPCM4ephEqphkalg1ath1qlFT4IDHo9zFbJeoC/3o96PegdHEBXXy/6h4YQIIE/RmlQkJCv4WUPBhL46d1wNIG+wVG0dQ2gtbMX7d396OwdQkfPIJrbu9DU2oGu3n5KY0AQL3Pwh/yIxCMk9HvR1tlB73Zh2ONFXKkSyxKg1kh54C0gWSnCyRYKAMpLTFKS8O8E+5KIhhCLhZCg8OKsbKC8jvq8lIZejAb8iKtUUGh1CFPmQ1wW9J74PKYcE/ivxNWufRD4eYkkhYJE1xoOPX3pj95jBRc7Bp02bQq6ujpx/vz55JMyZMiQ8fmG7JBRhgwZMmTIkPFx4lNRJrS1taO/vw/Z2ZlISXFdvP7BuDq7I4TFpOCXvHKRxgTJi7c+JEQoLOsykdCr4N0G2JKAiIVkYXHA1gYqJQndGiiJSJTGCAnN3lBIbJcIJfso0EGj1UOh0lA+lfQuGyKwoMr5pmfomhJqYupYqUBHek6loWeJywuScD7q82DIMyoUCvyVPxCNIEQvByNReINBuu+Hxx+g8xAG3V56LoDewWE0t/egqa0TrZ09JMwP0LURDLk9cNPzXn7e74c/EECM8qBSq4RCYNTrRnd/P7r6BzA0yvGFEKB4eKlChPNNZSJZJ1D+KSNCmcJlQy1HqVSI5RrsA4JyJwpQpVWLd7yBIB2pLtjCgfLI7h3CHAbVOytcRMvjAqfTzxJYmWC1WjBpUpmwqKmrq0vekSFDhozPN3jYZQsF2SGjDBkyZMiQIePjwKeiTGhvb8fAwACysjKR4nIJgf/3KxM+AMwIjVMcvJfG7n04UlLAKhL2VZQ0FcvGQplAwjMRb28UJQGbLQz4q7pwbGjUQ23Qix0fLgnfKqFEUGv10BKpVFoqBDXiMQViUYjdF0KBCMIhomAUCbquULBfAiX8oRD6R4fRM9SPEe8oQnH2PaCk11VimUCEsu4nQX/U58Og240gSfnsODEtOwcWR4r4PTjqpXd9lAENUtIykJNfIHZqUKo1wqJCo9PBwA4WNWpR+8IKwudHT/+QoOFRj1A8BMIRBCMRhCi+MOeNt8ZkRQoXP6VFRelSa9hnhAq8WyT7UWD/EkoqF53BILaBZIeO7IMBKsq/UqgbKIyEpFAQ1U8JEvgIbeFjRpzyabFYUc7KhP4+1Dc0Ju/IkCFDxucfPOmPOWQcG4FlyJAhQ4YMGTL+J/jElQm8nWJXV7fYZzgzM104YGTB/SMpE5K4UhnAxOzR1a5fE9HbvD0jWyYoWJnASRQUp/RK3v75q3ycHmTnjBqDHmaHDTqTQQj9UZKQY5E4opEYIuGYUCAoWLlAwneCXorR/QjfIwoEIvQchRml4EnK52URPrY68Hgw7B7FiNcLHy+doPhUWg10ZiMJ6CaKUyecJvKSB1Zo6M0W2FNSkZqRicysXOTmFyK/qISO+UhNT4fD6RTbcNrsNlisVpgoDK1OK5QiXDeRaBTBUAhenw8en18oECKUz7Frfj9vbRkWFglcQOw7ghUJSl4SwZYJ/ImLC4kKjK0VotGICFtvNIrdHLQGAxUo3eCdJbgcKN1iW0gmelPiZsV/nwmw9YXVakJ5+QS4R0bQ0twi6v1aMNamP462LUOGDBmfFNghIysUPkNDrwwZMmTIkCHjc4hPVJnAwmprazMdw0hNTSEhzSp2QJAwJsTT2WU0xt28v0B2mQJgHNGdi3S1+1cnDpHBO0iM20KQ42ehUBCFSEfxKH/OIQE6zrs06EnIt1tgTLFDYzaQvMzv0jMkkMZJSGefAnxNRUI/ZVx8kQ+TYBqIRRGie8EECe0UeICedwfDGHIHMOwNwu0Pi2UC/nAIEXouwV/+k9yfWs+OEk2wOOww2axiG0a2mohTWRu0aqTS9az0NGSkpcLldIidIaw2i3B6abXbYDDxbg06oaDgNHEps5zPPhRG3CNwe9zwU9zhqOTzIRgmiiRI8FcKiwslbxfJVg30LlshaNQUllIjjnqDSeRRWFTo1FAaKA6dEjF6PKFOIKFkZQxrT0g4F1YO9FuqLgGpuOk5TtT1gIg3IRQlZrMZaenplJa4WOrAVikfBG47Wq32IvFvGTJkyPisQkwpNEzJI5WMTxr8EWYMsrJdhgwZMr5Y+ESVCV6vB42NjeLrdXZutjCvFz4DWDBVjBF/uR9P0vX/CYvD8pug5O+r4eIz4x667HycY0BWKNAvseMCE+9Awff5S7uCfQ7wdogs3Dts0JgMEO4FSShXKeJJM1JWQFAYJKwr6UKCyiFMTwViEfiiRHT0xsLwRug8SOSPwO/nLRjZkaGCBNiEWGLAywt4i0mtTgOj2QiLzSqcNWr1OmExEAkFEQsFoIyEoU7EoKHJmmR3YWVBr7FthPiTckTEeWBlgEYDtdiWkgR/SnMw4Iff50MwGEQ4zMsbOH5emkDvKrX0vJ4OWsq3hjhRyj8vX6DQOa28nMNksfJ+l4hRuWhM9KxRg7iW8qGk/CjjiCtixEnEKE1UJqJs4iJVEi6dXW+MMTsFBXkwUb1WV58RbfmDwNYft9xyC9atW4fVq1fDSG1dhgwZMj6r4BGX/SewU8bPzugr44sG/jjDW19bbTbo9QZxLqsTZMiQIeOLg09UmRAIBNDd3U2CpgqpqanQamkSEbMIsy4fRP9zCD3A7w3i98fB4bBSQUUkrBVIAOd88Dlr2UU26Jpap4UuueWi2AqS7qiVCpK1KQD6zRYK8RgvAZAsFBRKyRqAd0UIhsPCCsDn91NZsQAfRiwapzhU0CS/cPNODxyvXq+nSVgLDQnxKop3zIJCEKeXAuX1/hH2xRAKUVhEwRAC/gD8/iBCwTAi4ShCdN/v9cPnDYhzpUIJo8FIRMI/BcLvheh9tnaQFD9MFB87itRohXNJPmeFBLuUiFJ62WpBS2FYnS6YmGEwm6AlIZz9M7CjRwqYVzgki11S0DCNqTiSNz4zEMoE+peZmQEj5aOltUW05Q8Ct+9HH30Uf/mXf4m7775bWOHIkCFDxmcZPPKy4lve4UHGJwWjyYSK6TOw9Y67cOPmLaiYMUv4amI+SIYMGTJkfP7xiSoTWCgdHBoSgrSdhEwWjD9p/E8s6C69wyb2YwZ5LKhL1gjCIoHOWbnAJN1PQE1CvjBrJyGfFSVMuqQSQEUCN0vbbB7PQn4iyq4ZmXFjKwcKh+KJs3NDEviDJPCHQ2GREBa+ORy9Ti/Ka0zclnZOkNLBaRS+DoJB4dOAFQW8rF+p1Ai/DG6PD93dvWhpaUVjY7M4dnX1oKe7D10d3Whr6UB7awd6u3rho2fZ6oK3ptRoOT7KPwXG8XBamLgcOD9qtYZ+81IHtaRQoOvs04EpQWWhM+rF1wer3S6WU7BCRMVLI8bKj//4mCxHCZ9dFtbpcoqvKD09PaItfxB4SU9nZyeam5vR29v7e5dFyJAhQ8ZnATwvsXUCTTGf4dFYxucNzFfxNM++mhYuWYpvfud7ghYsXoIo8SvX6IpIhgwZMmR8xvEJKxPCGBocEkKwjdf38/aHPMN8RsFJG/sqfdESQQjCY8Ivc1uSUC/u8Y4GQvjXkPDPigQSnElYZod98XhMPC5ZEdBzSkkoZ5FaIrpNccWjMUQjUeFXIkrn/JzJYIDJaCQB30Dvq0i4j4ndH7xeHwYG+tHe3kZCaxOam5qEg8BmppZWojY0NDajvp6u03lPTx8GB4Yx0D8knGC20jNNjS1obW4XyobhoRH4vF4KO0hpiUHLygPmKNmiIhZFjNLFVhWcZ2GFQP+xc8V4Irlcgq9TGcTpvRg7oKTfeosZdpcLNrsDWrZ2UKkpTF5GISkTuFAuKhTE788extqow0F50GnRS+XIViMfBLbA+cEPfoDHHnsM//mf/4mRkZHkHRkyPn3IyiwZHwas5jfSpETTmtidR09kINIRseUCDdeXg+e25H1+VkPEy/m0yd/ivXG/OazfR2PvjYXJxGnhcDmsaw2H32fDQDHbJNPJ6eB7pnFkTF7je9eqSOHwrkyPyCuVEYdxGfha8v5Y2j4KaRSJy36PldG1lgsTP8tlOlZ3V3uGaSxcLhu2WnlP3q4VNJWypWRbawsO7d8vqJ3OiS16b5uSIUOGDBmfS4wfzvmcSUukI7I98cQTL65Zs2a2i4RDVgR8WFRVnSHB6j9IKLNi7bo1KCufIMz1xdf/pMD28YLDlZYavF/wYxPYpftSWvgnLxXgnRwuIYEYCdWRSBDBUECYugdDfgSDfoToN5+PukfR3dmJjsZWDLV1I+72Q0NCt0mnhsNsgMWgg0Wvg1GrJgZECTUrFmgmZ1KSkC2WPbBFAbFzUSGk0+RNM7iSEuIP+ODxjIr1+iESZtl6gXeJ4B0H2AJBpdTCaDTDZLRCpzNR3liRwT4JiFmgyTpKaQ9QGIGAF5FoGLFIJKnkSAjFh8FkhMVqhs1hg8FgFBYTQmvAyyUovkDAL8qTLQwSxE2EKbxgJIRAOARfKIghjxf9bp/YUSIzLx9ZBfnCj4LWaIA9NRUGC6XLZILOYBL+HVRqLeWb7mt00Kp1xIBxm6KEXhMb9/GBLS/eF5QULkfOd0NDI3bu2I0Tx0/jn/7pnzF16tTkQ+9FdXU1VqxYIXYtmTlzJp5//nnk5OQk735ExEcw1NqGhlY3AmmTMa3EAWugDb3NdTjnyUBGvgv5zhA6zzSga8AL7+8pT+4ixvR02NNSoe7pgGdoEKNKI2AvxsSSbBSlGQVzLIEeToyip7YOLS3DGIoa4UxVUBOi+h8KIhz5gLK8CAU01O/Zd0qcGEtWmnE7H9/VuMyVKi3M9lTorA6kZ6YgL8UCNcWTGGlDY1MnGrqpH0TprffNHvdlA/RWF3InumCIeTFU34EBTwhBatuXXqNz6ndqPfUdRxYyc7KRm2oUTHTU3Yv+1gto6h7BQEDqj5e9x+mkdqwzO+FIz0VedgrSzPRinPpLbzPaWhrQNhSBL8LPJl97DyidKipjey4KUnVIV/WjqWMIXcMhaK1pSCmchMIsO1L1yccZMR+CA81UDt1oHqF+78pCWUoYCv8gqlpGEYjEhAXYePB4ZTabqDuz41Mt9UEnsorssBjD6D3XjlG/EtqMfOSXlyLLpsblXj4ovqF21J1tQ+dgBAqnC5nFaVCPDmG0uQND7NOFnroYI5cvE9Wh1mCHIyMH2fnZyL5m1yE0pnnb0FR1Hg3tvVQWNG6FqJzUBhhsqUjNKcSEqVQuLjWkYqHxsbsOXc01qB8EgjSsXZZ9ql+VWk9tIQ3pObnIz6c+w9ejQwh21uNY7QAGvWF67GJDJ1AA3C50ZlhTspFZWIIihzRCXYlod7VQ2ta09WFg1I8A79yjMVF7SkNG4WSUlBag1EnXpKep/qiOK+vQ3jmMUbo6vu0LULtS0ZioNTngyi1GXq4TKZoARpvOo7GxA90BCuWDmr4A32WnuOyThuatqAIqVwmNzYWYlGUQwuN4BIfa0FNPbX3AD58pD05qzxPMQ+jv7UFN+yiVqRKmnHIxrhc5ab5gYzt6j+dOpa8LPe0tqKMxaViVifwME/KMo2huH0CXW0lzhg5pGt4dKIyhoLQV8AelnWYzKnoN8QcUQyyCUJzGC3shitJ1cCX60NwxgJ6RkIj/6uHwHM41ZYE9Ow/5k3KQadVBFxjGcHs91VULWroGMOwJIiTqivq7PR0p2UUoKStCQbYZZg6YIni/EY2qCAnmA3qb0NbWjub+EMIJPWw5xcguKkK2jcorWUYKmmcT3h70dbSgtnUEIwHqQ+87IMTEvMw+knibaA1rKq5AKo3V/X39yV/cfri8qC/o2O8QzcuBuJi63x9UPhor9K58FKfEYYn14lzTCNyBKPEa49OV7MfJtuhIz0FuQSZSzRD9jof7D47nEji7PNX29fbipeeewy9++mNRQw8+8ij++I8fF0sdaCqQIUOGDBnXCSwvGmhgvtrsxLJxf3+/8H34wx/+8KFXX311O11mB3J+Ih69eboTM8Lls4hEH5sy4fjx4/jRj36I0tIi3HrbFuTm5ZJAwRMlM/3XOCN9KHCYRB8ibGZBxJHeYWUCk1AuCGILA2bKwpLyIMhEjCMTCenhCPs78BHzRcxvSwf6ifyDI1CS0G7SqmHRa2E3G2E16IkRU0JPeddROWp5uQCds32C+MJPjEFCSQI7MVPCwSMlIhwJYHhkiIRTEhQoDt6qkS0eWAEhhHEthak3wWiywWJxQG80iTA5N+z7gCftKDFynM4gUYzywBYOnGO2PmCHjsxEKCldWnYiaSAhTKdHggSPoN8vKTCCQdFS1JRmBYUdZseRVA7+UJAojGF6bpiOrEjILy6BIzUVMQ5Tp4PJaofOaBTp0ptMlF6DUCQIZQIrEkggY4uFS83u08O1KBO4nIYGh/HKq6/jlZfewM9//gvMmjVLeuYqOHfunHC+yB1v3rx5eOaZZ5CdnZ28+1HgRqTpHfz8399FdawEpXfeizunR+De9zLefukoakrvw7qNhZijr8arf/skdp3tRBtvUSraL+difOnyNYXYvjR7wWJMWDgPlgPvoPU8CXBxI6KOGVh+yy24efM8zEij9iDeCREHWYM9v/gNXn75PM76MzF9DrWxWB9OVfZjxEOCkhAkWRmQZERFv2HmluLjoiYBzZqbBb1Bhyj1lYDXjwjdiwmuNCGccvEyERsJYr5QDPb0fBRMnI5ZS5Zj/kQLcvvewauvvINn97ei3xehdxQUvvSu4FgFpN+RMAmexTOw4ZGZyAi1ovqpnTjdMogB7muUJkoRPcfpVENF/cfszCIBeyqmzJqPRYumIid8DnWv/Qwv77uAk33MDNPznA8RB+OSMsGZUYTCybMwZ/ECzClzQHHuFex94Wm8Ue1Bh4+fZCse8fq4ZHIdxBAzZsE8cR22zkvBEsNJ/G77Wew9PwyNqxg5s2/B5s3LcdP8dBKNkvC1oOfkC3j2+X146YINWRUr8NBMLxS9J/Evr9ah1xPmjk95TKZ0fHz0p9NlQm2ZgFV3lqE0axSH/mM7ano0sC/ahE2PfAmrJ5iRc1GGoUqLtaG3aht+9a9vYtdpN1STZ2DpPfNgqKlC3Ys7UE2Cqo/iEtZVybckZQIJcEY77BkFKCivwKwFSzG/ohjlaTSGJJ+7DAkSyAZqceH4YRw8cBRHK8+jlgT03hEaY6lpJSg8gyUFruxiTKiYg1kLl2Dx/ArMzFBi6PATeOeZn+PJswkMBuNQ07jHQiu9RWkhYUvNiqVUpOdPwIRpc7F4zSrMNTUBJ3+N7/z8NKo6PFBppLbEbVX0e3qPlUwWVzayS6Zg2sKVWDR7MubkG2iUpvG+oxrnD+3FnkPHcepsHQndgxjyhkjwpvdZQKX40vInoaxiNuYtXoZl88swISUCTfAIfvt/f4U3d59HfVyJKLdFUTdUZqIgpHalNTmRkluKkmnTMGteERSHXkb1vn3Y3ZOAnxUmVMcibzzOUn65TUv9jNs2Lz2zIsMZg1EbRO8woJl2N1beuBWPrMxCqml8DcTQc+p17Hvqp3j+ZA+6sjdi+tJ1+KOiKpw5tA+/2tmE/gAxGUWrMGPVZty9pQJlGTTv8KtsQde1C/vffBm/fL0edfoV2LQoC+sz6/DitlPY02SA2eLCHGM7BkYHUTVMc4pIO1ukKcX8Q6Uu0i22W+ZjwkhtlNpgNgnhES/6fCnQlG3FHfPtqMBRCrcSB2sHwb1f6kNcy+PBPn54y+MCTF63GRu/sgIVmg70HtiOffuO48S5VnQOB0HNhF6kuCk9CY0F1swSFM1YjkUruK6oP6fooU026MvDZwU91UHvBVS/8STefnsf9rdRe6Ae6qpYj4Ub78ati3IwMZXGV3pREfEh3nIAh7e/hF++eQF1PcR7UfPiPIv0X+qgRKwQ4KWF/Jt9EfH8Qz/oAn8sMJsNGB4cSLZTLi9+Sw+d3oKsDPaxFEBXV4TGUC6Dq5SNGITpXWsxUipuwt2zYigKHcV/vnAezf1+avLcB6RMi/ZIdaTgMY6VCTTGFUyagYp58zF7ZhkKbQqhdJX62QeD88PBdrZ34Bc//Qn+/Z//QfgSeuChh/F3f/e3oi5lZYIMGTJkXD98XMqE8SpwDouJr7GUp7/55pvvKC4uzuJt8pgR+LBoaWnBtm3bkJuXTQLWbPGVjOPlBH4ySBaHyAn9dw0kGGBBxMzxJEp/YjJOCkSC8Y9HxdfUGH89IIGalyQwSUIpM3I0BRMloryzQogE9wgxdSz483aB/KVIYv54yYNwqKhhiwTJgSFbGHB8zEjy1xydXk8CNzGbJPwHSFinVIolDw67ncgJh4OEGIcLqa40pKamISUlFXa6JnZ4sFmIiTMTA2IQ8TLphaJAct6opXi1GlZoqMTXD45HUipQhbPVBBErHELJXR2EE0bOITN/QplATCHlOxSOIEDHIOVfRW0jNTcH9rQ04lzViHE5ajTQGIj51ktKD53WQPFR/pSUd/7yotIIRQKXtwTO5aeI92t/yWRw02CwguXCBRKk9+zD1q23fqClAXe4p556Sviw4Oe2bt368Thh7D+H3j2/wb+/OYx2awXWrJ+GqYmDOPTSNjz99jAsyzdgwXwnXO5KvPvLl7HrTCOaR6OIO/ORlp6GTJcNNtsYkZDHPi2sNmRPyEUaCXgDu3fgzOkLuNDRgc7mOnT4jQhaizAhj9qZnvsDtfNoGyrffA073jmJU+2AszSF6tsGRVRPbc0Gl10NXWIEPU283KYTve4YlK4cpGZmkGDjgNNuQ5pDgai7HefP1qCBhHu/wgJ/yI0J5eWwmUywUrvVEGseGWxFS9VhHNl/GCfb4/DS1YxwNc4c2Y93jjSiqS8GlT0F6XmZ1AeoP1C75zxx3jiPVmsGMqk9ls0wI0aC3/HXD+B4TSd6WFhJzUNmWgrSnFaKk9phuB+9Dadx6uBRHDnTii6lA4rwEEZOvIWDR8/gaHsEQTX1tfR05GQ4KR4uP2LuNSGEBppQf+owDhw4ieruCEJmJxTdp9G45w3sPduDxlFq45SW3KxUZKQ6RJmLOqB+bKc021KySWicgKlpIVgGDuOtvadxoLoV3W2dxHwPwmekOi0qRoaFypa7SaAHgzXvYvs7+/H2aS8UplzMSOlFqO0Ent5+Di0DVOcGJzKKspGWQkIAxzEWH1FLyyhmzZmN1JwoTKFG7Ht+F5XvEHzmQpQsWoiydD2cF2cDmiPivRhqOoQ3nttB+WnHYMKE9IoMBGqqce6NvagcdMOrccGaVYDcVBtSHFT+ViobLY2Rgw1oPnsEB/YfwfEmGitMqSielAUbhX/ZLJLwwdd5Ckee/Q/89389iV++dgZVoyaY8iZh6qyZmDFtEiYVpiBFNQJ340kcJyH3YGUrmn0GpJbkINKwF+e3/Q4vnOhHl48ESUs2SvNSRbuwWQwwqgJwN5/B+WN7sXvPGdSGsmDEAFJH9+Knzx9BVcsIhoMGpJXmIT2DxlIrCZdmHdT+NvTUnsLhPTux7+wI+hUu5E/Jgb71HRx69j/xL//yCzy5qwWtYTucE2Zg2swZmDG1DBNzqazj3eg4fxzH9x7EvqoeDOsy4cw2IVNbh/2/eQnbD13AuV43QrZcuNKzkZMitV9uVyY1zSs91BdPHcC+g5U41hxFOBSAzqihwYjaNo37dk0UqtEWNDS1orXTjaGwieo0ExkZKdTPHGILYHOkE6OtNaiq70K3rhwZJTOwrNwOq278OBvHUO1BnHzzVbx5vBEXorkwk2C90noetScP4s2jtWikttjV0IE+dxSavAnISHMgRU/zBc2NqoFTOEuC+svvVuHCcAaK0tWYqK7Bu3uO4chpNwJRCybnmWF1WhDR22Hi9g/K90Azmls70NFHeVXbkJqdibRUF81tNKZYjbBEm9HdWIeaZj/6dKWYlJFAhvckdu47gcPVffDQmGPJykJaRiqNO1RuRLzlsej7NidRNgqnFCI3O4C+Hb/BSz/5NV4+RuVgKEXBzCVYuHAuZs2YRHVF7Szcja5zJ1F5rBZt1F+NhYUknFM75nZKRXXlLKGO9WGgbhfe+d3LeG1XNeoGPHD396C7OwS/Jh3FEzKQnW4U220qo0EkeqntHXoHr+05i+pWL8JqK5y5lF8ag5zUP0W6qW/abFxvTqRQOXD98ccBK/Ulb08jQGPmuQuN6OwPI6xxID0ng96n52xEFj3loQX9LTQ+1g5jMGKC3p4prKWcTi4PDl8qG1E+qblIzy3FFFsvYq0H8Py2M6jr8iOksiKlgMZril+ky2qifhwVY1xz5QGcOExl1BaG31qI4mwa703Ui99nCh0Pnkd5qvV4PKiqrMSRQwcEfzNrzlysXLlCcKHMA8mQIUOGjOsDnus+aItolmkGBwdx6NCh12pra2lSIqEAQhfMo/fFEfyalAkmYvb/J8qEpqYm7NixHSUlhZg3f45Y4sAC6mcVwviUZj9JmSCVkaTp5+UOMUHClwAJ3GyWyMRbM/KkyT4T2HqDlwYExBKIIFS8RSIL7nRUCcGdiRULVJb0zlhNKIS1gR4Go5mOWhEef6mNRiP0vhoWEtjZ54TJaKL7xOySMM7PGXT0jsEElZaqS0WpZ7MKIoVQZCQE8a4STBQtRUlpTURpBue0sz8EadkD55sVJ1GKkxUJrMQIBoKSMkFKoJj4A6EQfMEgQpEo3P6A8JHgyCahiJg7EzEtvG2kgspATfWso7SqtezUUQcd5U2dtERgZQI7c2RfEKxgufSF5lNEsm5/H7jcz56txjvvvIs777wT+fn5yTvvxSelTAj31aNx/yt444IbvZocpLtcKPMcwblT5/B2TRRKEkqLC6mNKPpQ9fYRXOh2I5I1G/Mf+ks8+pV78ZVbb8SmGzdgw4034sYx2rQJa5eWYbJjEG376B1idIfVxPgb/PAMjmBwJAFHcSkJ3sRYkvCiiHWjdv8hVFa2oxtZmHjLvVh31z24c8ON2Ey0ce00zCtVY7SWBKzuIJTZs7H0oT/Bgw89gAdu3YQbVizDhkkkrI7W4UxND3p8hZi04lb80d/9BR685zZsXU/pW78Wa1cvw6ISMzJiPejs6UZTRxzhQJyE1VH09LajqimKiGUWVt//EL72v76Ce2/ZjM387ri8bdx0A9auqsB0qir/hbM4c6gGzSNqOBdsxYaHv4VHv3Qb7t2yFuvWrsSyeZNQqPMjTEx7F9Vfs9+GWCgK2/AZtPf2o0U3DSWrvoLHvvZlPP7Azdi4YQPWrVtD4S/AzGI7jKNdGGxvQLs/gUFkwuzvgqK7CjWDegRy12D5nV/Hdx69C/fddhPWUzovlv+NG7Fx/RqsX1COChcJJC2V2FvZgWaPAgazBip/H4ZGAJ8mGwX5KUizUH8JD5CAeArHTzTgdI8JjvxyLMkPQelpw84qElRMFZh785fw9T97DPdtuQlbriiXL3/5DqxeMRUzcgJQtNfj0J4adPg1sBROx4zli0hoG69MoN4eH4K7sxoHd51FLdWpKiMfZQuKoe3pRE9lDfrMGShc/1Xc8fXv4I/vXIebN23A2rVUrqsXYvFkakv0ftPZNvQP9CNkTId9+jwU2QDjxe5OY8/gKdTuegb/9C+vYHd9GPH8+Vhy/zfwyGNfxaMP3InbN2+gtrUcS+eUojQV8La3oKehAY3N7eixT4JmsBaa1kM42KlFtHADFt72R/j7b9+N22+mNnfDaqxZNhuzU31QebpQ3dSLrlZe3uVGRo4buw+QEOZNg2vyFjz+w+9QO7wVt99AbWftKqxZkIM8cwAdVU3o7WqDm4TnWH42Op/5V7zzwk683qGDacrNWHffo/hff/w1PHT3Lbhty41Yv3opls4sRo5qFOH+JtQ3nENtG80JOiMmlUVRu/0oztX2YlCbg+kP/Dnuf/gh/NGdlEfunxvWUz+ZhSWTNIgO9KKjqQe9zW44l23Fkgcew8PUj2++6SasnZmNqdoWVDdyP8qBdeoWPPandP/Ld+HWjWupr89HHnowfKEOF0gAjWUvwKTps7CinATUK5QJo60kTB49QIKiG6OuacifOAWr03jJXj0ON4wiqLdCrxhBZGQEHR4HnJkkqGaaYVTRvDJSi/qzlThY1Y9+HbXjEiemOvpw6nwrGnp1SC2eg3sefRCb770by9dtwmoq25UlGjhCLajtcGNQOQVTVt+FB7/5Vdxz91bctHE9li2ciqxgI/rqG9HiMSGeNQtzi02UnyacOteGxt4UZM/YhFu/+RgeeOge3LLuRuqPG3DD+huxdv1G3MD9c8MKLJ/nQErwLI6+sAM7D7ZhxDkFk2//Jr789a/iKzevwJrly7B06RzMmFqIDFc2MrPzUDJ5IgpKSpHttMKuoykvOT8zWOfNJRfpPouGvc/jjXfP4HQsH66ymZhkCkA3TOUdN8I0YQKyctKQyjsnx0PUvhvQdO4kDlYPoi9WhLKVd+L+bz9K+b0Vm9aswxpKu0TrsGrNWixdsRYrVlM/2kjj85rl2FDhgiPQgPr2AIY1U1C+5l587U8exj133Yob163FMho/MoLN6K05j3pfOoxTaYy791F897E7sPmmTVizlsISZUO0YSPW3rASq2ZTXnXd6Ko5hd2naUxRlGDC8rvwlT9/HPfcfnMyXZSeFQsxp8AMV6AJrV0DaO8JwxNzonxWATJTjdBdwxR6UZng9uD0qZMXlQkzZ82WlQkyZMiQ8RnAtSgThoaGfq8y4cNrCD4E2CRPmDUmBej3S+xnBZdKhgVytlbgCTFpmkl5YKsCNvlnpYHYaYEeYEWDkgRjvckIm8uBjPw8GOxWxIgx98doAg4F4CbyRUIIkgAfYopFEY4S0Tl/+yexHtEEO2KMJElakiB2i0jGJZw+Ujo0dE1Dv5l41wjehcFgYIsGDbR63lKS16sS6VR0LUk6VmqwQoHzxQoC3oIySPEEEaN0xaMUZ5i3kfSKJRW8vIEVGbx9JVtdMIUpXbx9pc9HAicRb2mp0miRRgymxeEQSoQolVeMyiRO5cG+E9i8nTkxdtR46Y8b3djZZ7NFjCmQWPkjLEiEhcr14Xp4281IFDB4zqP9whG8tKsRrT1BahNeREKNOLztCAmYzeiLkMBDZc1lKpRTemL6zfxFygqr+No0RnyNv2xZYDNQu1BS2wMJDY6JmLuoFJNSezBY+TZ++/xB7Ds/DG+Ea2tc3+U49HaYHWlIp7rPys5Eem4GMtKssFCb461KVTo7tGYX0nKykZWVjsLiYqSn2OAwUh8SSaT2aklFejoJJ1mZyM7OQnZOHvJLpmH29GmYX04MOQnQCvZN4vHAH46I0UsontiyRW8SXzrFl7eL+ZKIv+zZnDaY9VpcXJjFpusGup6egXRKb0ZWLrJJGC+btRLLFs3EAhJYnKow3H0DGOjtF9Y3Cc6wWg+dLYPaeB6yM0noyMpGTm4hCibOwtTpczG9KBWZRmrzlD63h5c/0fhK7YTHBbDJOi+jsEgWAuPTKNWBHU6HGWYjm/9ze6P+7SDhpnwuZufoYe/Yj8NvvoDXT7aizs15SNJ7wO2S6pzKRa0zwEhhW8SXyPHxEfEXUKcdKXYntPROKMJK3asGOA5SpJc/lewHSi30tlSkUd0X5mUjg8onJzcf+aXlmLJkJmZOzkWKiq27RmnM8MHtp3Ji6WEMNO64aypxfu9OnOylc9NklCy8BV97aCNunJWDLBO3FWpPBmpnk1di+Z2P4Mtrp2BBVhj+gUYce+sQGqtbqR/wGEMp1FpgcGYhr4AtbjIpLUUoKp+HJesXYMXsXJhYiTrcjuGBfnTGqE+JRHCZ2eDKK0BeWhoycnKRW1CKCQvWYvn6xZhpU8MMLzz9VWg8+TbePFCHg23UI00TsOBLD+G2+9ZgRZkLKQZeskbpNWcha8ZNuPm+m/HlLZORq48jWLsX5w7vxb7uMAbD/BQlV6mBwZWLjIJM4a8jK5spFwVlszFrxXRMpnZlU9PcGXUjqDRSu0intpeDzPQ05GakIsOmE87xOP1KnRWODOo/GdQXM3KQQccUmxkGtiajJz7MqDVWz2I5nMoEbeE8TCorw1QSPocPPIttOw5id6MPHhrok/pwAv9PNPYygU/Z0s7kTBfzQ25OurBOzE53wGmm+ZPtKhXSkg5XRgayc7OQm52OnKxUum+Ajurz6oyJksKlscNkgVm0c2rXyXbOOwaI8YDaOPcvIz9H0agUcUQCbgw1nUXNqWM4VVWL2tZ+Gi9T4Zq2Gbc+/n381d//Ff7P12/D1pk0HpmlmMYLuVLWPOhtqcGpvVVoaI/AUDAfc9fdig0rK1CR5YG7swpHDjeipjFwFf8QPCbTWGJJQWp2DvKzM1CcnyOoSBxJwC8sQGlJAQoKc5GTQ+2Xyiwr3QmniZcGUmhK9mHA5UV1Te/n5dK4mZ4i/DJxPrnElCp6xmAW/V/sqjSu/1uoTOzElzjsxC/oeNcmAg1yCiW9b6W2n1eIwiwpXSUF+Zg4cSpmz5qOORNcNG7HEA/6EBx1wx8lPkXkSYYMGTJkyJBw9Tn7YwILoaxEGLNq+DCMzfWGlFZmmsaIlyiohFJhbGkEQyyHSBDzRb8NFgscacQIprqgIgGflQZCmRAgZjrgF1/1/cRE+8MklJMgHyKBPUC/Q7ykgZ7zer2CeKvIGDH7rDxg4YytIdgjMi+f4FjVlBbh90Ckg6JWkgCjZLVEhNISQjQWAjuNjEQCEkUDiBLF4yFKL7PRFDYJkWp6j5ktDp8dLoZCQbFrQYQVCUQx3taSBGmmYDBEwlIIvkAQXl4CQXWrN7EZqwMag14oEqJUFhEqizDni9LL1hXs/O3i2nnm0C6ec+ERfcZAqUueiaSKemZlzvWCypyO1GmrsXzDLdi6fhFWz8yFq2AaimbfgE1bNuGWtbMwszgFNmI4lZRg7mlhdxdaD7+C7S88gaeffAJPPvEknnjiCaLfED2JXz27E7tONqMrRO2KXmDnnzpzDqZv3oIVaypQlGhF/WtP4+13j+PUUBABanVinTM3Pi6UK0HX41HeOpMfINC5SiOJ8pc/nbzP5u1D7Wiur0H1ufPCeeW56iqcPXMYew4dxbsnWtAxRO00PQspE0qQY7fASu8qEUbM347G4zux7bdP4xnK029E/pJ5+81v8OSLO/D2iXZ0jIRFermPcJrjUepv3gD8XsqPzwu/bwTD/R1o7+hB+wAJqFGV2ImElwppWVHICQ/Tc32NaK47S+mkNJ47R2mtQvXJvTh+eDcOneuUnCHaU0kQIGEpzSLGigT1v9hAHRqPvYFXn38mWfaX6De/fgrPvrQdu871osMn+XKgno6oNg+ppUuxcf1MLJsYwkj1brzx/B7sOdWD0fjYuCMVoQT+wRRFNNiJjrN7sf1ZCvuy+KRyeer5N/D6kTY0U17ZUaOR3bRT7RjtjovVcm2gNND/iRiNA32twt/Gmapq1FD5VFefxdnKUzi67QAOH69FW1gLtX4CcvMLUJYO4cBvDHEaW3o7O9FQ207CqQaqnCnInTobc9INwsz8MiiMMDlKMHduOaaUOZCI+ElIv4Bgbw8UKm7xVFmxMKIBL9wk8IRCks8X93Afeho70do1jBCnWucUCjYHj3siYB77aEx2j8AdoTGYx192eNvXhI6mNnQFovCBhC0aw+zuC+jwDqMbdmid07Fgbh4mZ+uhvbLslFqYy6ehdMEclJs0MMSbMdjbhLNNUYz4qR+xk10ah90dNWg6ewEXznKborbF5XjiMA68fgAnqlvQFaHCSpmMojwS8FJZiZwMX8R3lT44Dh+qOq8CYb1GZR41z8CcZctx8w15yFFewKm338Kbb55BTT/NYVSC3BY/MK5xN0W7Hd94xe9LOZHujLt/GZIPww13z1mc2vYyXqN2/Vvq+88yPUX0xK/w22eexQvvnMCRRuoRxnJMnUPC8LQ0OKKtaHzrv/DE3/wp/r//70f4x3//GX755Mt49Z1jOFHXjXZvHD4S9lUaXuonIrwEipadzcJdi9aaEzhYPYTOSC7yy2Zj5erZWL5+PqZMyYHJTe3s8BGqxyb0RfgDwbjc8An7BvEOYqC7Gx1dvWjtoOeJ2vjY3on27n4Meakf08Osr7347riqFgpOgjhceR4jvqH7NC4ceBnPP/0EjY2/kcqF6BlRTs/i5Tf241hLAAMh/kBCr7HPjZgHvsFWNFWfwdlzF3Ca+vLpqipUnj6KfTQW7znVgZ4RDbQpOcgqn4AsswGsb+FkfXArlCFDhgwZfygYP3XylMTE15jt+1iWOezfvx/FxYWYMWO6+Mouthr8fRAz5JVTlbhIeL/rjI8+vSXlXSkkmnF56QBbWLDCIEbEzhh5Z4cwCUx8zj4UxpY9qFjZoFEjFA6KdYLssJEDE1/YKDgWbPgbr3CWRRGxsD52zvoILhv2zxCP8dIDturghMSTgn2EmBpJWBQ1Qef8LisCQuEACfokKPl9kqBEjLTPPUrkFpYGkVCQeO2QsD4YC4d3bmB/Ccy58O4QYf7iEGGfELx7BQmZrAigdMX5PiWDd2/wiGUO0m4OWqMRKdkZSMnNglKvpdTSQyxwsjDFdULhsxCuURMjQsRlIFl5ULysYGIhgLkmUdCE8dX4SULENxbpB0Ov16Gq6hz27T2Iu+66PsscVCYXnBMXYd6qjdi4ZhFWz8pFWl45CV5LsWbtWmy6YRamFRqgGarHiTcOoabbjWFiWrtrjuLUgZ14d+dO7CDaybSDznftxbsHB+ElpjCzRIXO/SdQ00htlQSX2V+6DwvzdcjuJ6a0lgScUTuilkwSmoLoO0nhnWpHZywdxSuWYN7MAmQR8y1UBokh+HrrcXTXaZxt9yBmL0Tp4mWYXpqBbAMPJlTewzVoPncau093ont4EO7eWpw7+C62v/oyXnnpJbz4wnN4jhnf1/ZiV00AHl0xZm68A7duXYLFVhLaqR6ON/RjxN2D7vpKnNi7C7t37JDyNZY3Ou4+N4IORRYmFqih7q1B5aEaNA5Su2cnoCrqKz1NaKsnwffUPhx+5zm88NpuvHN2EKOmHExauQmLKjLhGqxEfUs3Wvrc8HZUoergNrz52it4+eUXRTqffeq3+N0r+3C0Iwxf6hzMXH077tk6A5O1DWg7dRRVXR4MDHSit/YYDu/fhR3bx6VT0F4cq+3HsJ2Yc5cSus7DOHSmC/XBHJTOX4ZbN5UjR+tF69ETaO7ow6iZ19074Rg8jarTtTjRZYAjrwyL84NQeNqw43Q3Rnz9GGghQStZLhfrfOe72PEuXTvVgoZYPkg2hStQj327L6DVp4YufSKmL1uEikw9bGJgYVB98TKHjmoceLcKNV1BKNPyMHF+ETTdlK9T59FJ40F/xwXUHngL2157CS+JOvwtnnv2GTzxwkHsrR1FLHUiJmx6CFtvvgG3TjKDPeaMIRb2o+v0Lpw4QO1qSA8ULsSM+QuxYaodOh6XrkScxq2hSlSfq8eu8x4SyqldutzI0vdib0sCQZUFJn0cei8JRvW1OHvmKNX9myRUvYLX9rahR+WAefG92LggB2tM9XhrHwnsHupfBiOc5iCG2prQePYMzp89hj3PPYmXnn8b77RFEDItxoxpE3HT1CGcqWxGz7AN+tx5uOlWEiLTzUKweg+UPngHmnDy9aNodAeRSM9C5pTJUJ6uxHA7td+ID4PNJ1G1+3W89cqLeOnll/Dyc0+TMPwMfvnycZwkgU+TOwtTtj6GBzbOxYocM/RjdTPahsGa/dh2og1tbgelZSpWra7AhAwLDKLYqK+ePYDqY6dxuo/G/Oz5mFTx/sscao/sx8lWN0YcU5E/YTJWp3Wgvf48DjdG4XHOwZatC7FydhqCdTVoOHsO3T6amXLKkKulNkf98GBVH/o0ZagosYu1+CerpWUOtqwyrFk1C4W5krJKzHddZyiM4zhUM4j+aDZyyqdj3vwS5LqMwtlrNDiK/rN7qY1fQN2oAdHMmZhTbESeogUnxTKHAfiGm9F06iCO7NqJve/uxB46SvQu9h48jmNdeiic5ZhRVoyp0wqRkWaGJuSBf4SVh13obqzG+ZMHcHjXm2LseW3bYRxt9sOrtsORYoXVqJasR0QZSVMUgjS+Ve/EgbdfxxuVfgw5F2DuqpW4aSnlITVBbYfaXGUNtY0AFJkFSJ82ARnGKIyD9aivPokD1d3o9QQQD49ipLMGF45RnLxN4oEDEu0/gKbeAGo9NI7bUpBOHYWXSYR6atBUdQSHa9wYSGQje/IMLOLycuihpS4a9Q2h59wBnCPh/xzVtY/aXEf1IRzc8y52U9+/VDZEuw+isonSUDAd2fphxJuP4l0aNwY8A3B3X8DZPduw4xUqDxrjXnnxObz49JN48c39ONicQNhWhpk33oqt92/BwgITnDToX6sDRual5GUOMmTIkPHZBIlsn/1lDuPBAizLxsokqZgo+e8lzhSnj78R0x9rzwWRuCpo/LXx18ffo7f/J0RCLjsahDDRZ/N8ZrlIoKa/2Nj/yigSJJQklMTcaqNQERekJoEpQeeBhBdhRQC2NBvS87KgIQEmolAhnFAjktCRwK+Ej78+BOn5MAneVB3KEIURorqJ+EmAd8MfGEY47KZJmBURISqzCAlsMWgVMWgSYeioHo0Ut1lJAn1kFKGRTnj7OuHr60VkeBRxtw8JYlwSPhIAghFoQzHoKR59XAkDpcNEoRlIvNPw9lihBKUlhkhEQXEq4PXHMDgcxOBoEPQ6QnEV3JS+PrcXg14/hn0BjFJag8Rh6WzEVNusCFIaA1EfQjE/giQghMMBalRR6HlZBZcXMUWRWBAROkYTUcSUVKJS5UvWHhSWIHpLkyQ+H09XXuOveyriRMYTBXsZve89blqidV2dpC6VJOaG6CpbZkjXrhPY14RaA3bkqeaeT+XFSxnEkhu1ZL0yBjZeVzmLUL7xq7j763+K733ve0TfxXe/S/S97+B73/02vv3NO3DbqkkoIsZZx0op/qP2EYtZUbJoNdY/cDuWlzqhOvEWDj3/NF6q7kHTEDHKFO9YXKEI94z/AcTrrAQLIxTwwe/zw+cewuhAN7r7hjEUSoOj4nY8+Hf/jn/4qy/jK4tSQLIUMa8UX4Lya5mIijV34kt/8m186/uUP86XyJt0/PbX7sD9K0tRkqoDDQmiUhVxHwkpJGD/5C/wd//7f+Gb9O63/+yH+Nuf7cDuOh9QsBizt34LX7t/I+6eZ0WaSQHhZTxB7TccpHQGxK4tnlESSHq70ddPgrY2G2mLvopH/u8/4P/91d24bWoKMvh7JMXJnum1GTMxde2DeOTxb+PPKJ0ijUn6zne+hccfugu3zCtEqZUVe5xMLs0Y9Q8HtGlLsGT1etx/UwGyE4048drrePF3+1E/5EeI2oEYtMcKn7l16iFaUxEmLLoF937rO/iT738ff3oxPqrz73wb3/n6A3hwbTmmZElb846vPD6NjPt9GUT7SILrbqypcRiREMIBL002XhrXhjA80IeuriF4YzT+zb4H9/z9r/BfP7gbjy5LT+4McgmsVJSWaUkWNQmasNhXCxf7VUHPxHw+BINBaTmP0QiFRlrcrqAxOdZ5AFUv/RD/h9rBN/74m/j29/4Kf/7DJ/FK1Qj6LZNQsuxr+LM/vRtf2TIVVlbWigGfBKmmt/HUX/8f/MXj38A3v/1dfOtPf4AfPnMEu9p1MGXOw/pvfxuPffMBbE41Ip2mBQVCiAc88FADYVucqyOAKLVtH42vERroNBo9TEYau+h9qSxp3KV2xbvs+Kjs/CQU9vd1o6t7FN6AE0Ubv42H/+Gn+M1fbsDmCqfwnn/tkGZPCUKtOxbpVTFWnfxM8mkJ1N9YoR3RTUR2+QZ86Z6lWDWV5OraA3j9F6/gcGUzBmkOEWNR8pVPDGzKxu0NLjjzF2HFvY/goe/8Kb5B9fWNb30XjxN9g/r0Nx7/Oh65YwVWTnbAatRC4ZiCaVu+j+/+9A08t+0tvPjsT/DPf0PPfuUW3LioHKWpNJcMnMbpZ3+En/393+FfXzqLox2iKCAMXghCl0AC9/kTp1B5ogHD1MV1tjgCPdU4+sZ2vLWtDrU9MRiMUSj9Tag5cxZHjg5haJSKRi2Vj6iTyBAGmo7hyBsv4fXfPYuXXvidoJeJdm5/C7958insr+5CBy9pogR8mDIVRaOywZi/HHNvehRf/+Z38M3vfE+Uy+M0HnzjT76Dx7/5v/DwA5uxqsyJTD31l2R986tsVRai8c3vpX7MW7/2daGn34eheBYcc+7HV3/0H/ibv3wY908ziO1qw+/bSWXIkCFDxh8iklPmJwNmGPmLPX9B58lRyEF8Xdy9dD6eBHiGYyIo6PhpkTQr03kycul/BjG7wjqBBBq2BkiScMhIAjLnUWK+KI8kGfAWeK7UFKRlZEJFDK8vwDsgEGMWjZOwHSOhPURMcYTOo2L5gJcmci87PiTmPBqPCv8JEQqTlw1woWl0GgpTD61OK5w6qrUkBOq10Bt10NE94eBRCObsyFELk8EIi9kCAx3Z8SEzNGJLSb0BOnbYSAIJ5423J4vEE8QcJBCMEYMUiSIQpTQRhQTFEKRrvA2kL0h5oN9sqaDS6qDS64XDRVa68DIGdkTJhSjtdc9WF7zEISKsLER5cfnxH3+hovtii6xkCV9W94Sx3+OvX3lt7PoYrvXehwO1BM4b5WF8a/jsghVfCWjtuShecTe2PvgYHn3sMXyd6DFBf4THHn0Ejz98EzYuLEOBkdoE5Y+rgtu3sJLRliOrYgvu2zob09I6MVi7F6+9XYcjDdQ+xT7o/z977wEgx3GdCX+zOznsbM45Z+wi5wwQBEgwipk0qRwsJ8nhbF+yfZb/093ZF3S2JUuyaYnKzARJEACRw2KxOec4Oxsm7uT4v1c9CyxAMIgmRdk3D6jtnu7q6qpX6X2vX736MHxcIQYFdJCXo2rPF/G1v3sOPzz2Ol5/4Xv40X/7LB7fXIRsmRU+yzjGF9xY8BKoF4MGBe4LoHZHoLl6xz148LNfwhe+/JVYuTh8BV/5ylfwpSeP4v5tpShKY/gqtbNoggbJZRux6b7P4ze+/Dv4nd/6Lfz2b38NX/t3/xl/9tf/gL//+/+Fb/3Rg3iwOQ8Z9D4Z9QXxuvR6lB39Y/zJ//oxXn39GF7+2Xfx3T/5FB7dkI7koAvOyXGYFxbhiDWPFYt7JKghz6pH1a5H8Nhnv4gv/+ZKHqXwm7/5RXzuiaO4k95XnCRBuBWDLWGlJNMjqXYP5fcR3FmbhGzzKVw79QJ+2raAfiuNBxI+4dgU+EE55JoilKw/hPu+QHz5yur3EY+YL08/hId3laEqL0msZ2eckxDlMcgDl5strji9FaI0A04EbOwzIwgfq/OoTBr2yaJgnsqQYMhG5dHfxVf+9hheePkVvP7qs/juX30BT9QnITPRJcDx6IiNxg3u7++kRELW6dkZKCrJgDqBxorpYZgG+tDvCgm1981EafgsGOwZwejYIj2shqKkHPL0TESpb0YjiUjMWIPy3U9S2X8Tv/u7v42v/jbV89f/BH/yjW/h//zjd/Hc//lNPL01EwUE+rhuua1DZoQudysOPfNFfP73fg+/89Xfwm/91u/h9/74z/Hnf/M9/PPPv4v//sX9uHtjLgwVBKoNNKbCioC1Cx09FozZY5V2C4VnRzHf3YMhGuM9yIcxpRDVpXIYdDTe8kSjzkXzM9/Ev/setalXX8brr/0z/s/vfwoPluthSLRgdnoe4+NOGkNXKwY+KCnFbjkqBdUR1XEg5lCX55ObaRl+P1sxhWlcpxakpDlGqxbL+G4Q1TX1+WhSEUoPP4kjd2zDpiQTPK3P4dWzbTgx6oebKksM+R8rMRc4JCM5fyM23/ckHqd2vdL/eYz7EtX7F7/4WXzmvq3YWaWDLmSBwzyFBRNb7cigza5G/Y67cffj1Bf+8Bv4q7/9Hv7X3/xH/M7dNahPXYZ1bhTXWnoxNrFIvKJXxcqUEJqH23wVbR2DaB/lrZZdCEycxtUX/je+9c2/xDf/v/9NY1gLOmwReEJeLA10oediG8aXvHDJiJfU2GhEgUxdgtKtT+LTf/E/8Jd//x38zf/5W/z5X30Tf/gn/wH/6Rv/Fd/4z3+Er9xVj7XZ9Grq37dvWe9CzBq5HurCjVhziN7xJeYHlVPwho50/uWvfA5PP3wAuyt0yNHQ+MbjYoRkBm01qg78Fv7on1/EszQWv/iz7+A7/+Ux3N1EY1xoAb75USqLG4v+CMkZ1PU+9rqOU5ziFKc4/Wujj1WZwF+eV4A3T3gCsH8A4vlKhA8Y/6MiMU8ysqLM8hIDCcdIuWEBNEKgm8EwT8Riz2eSz8IkbEVCrFigcgp1P3+BUiE1NR0lpWXCcRaDeF8gCJfXB+uyB3aXB8seLzw+P4UAXHRc9pHwwcsISHj3hENwE5j3kqDMtiQRtpRQKJGgUhFOUUPGIJ4CA3pNUhKMaWlITkuHPtko/DZw0NJ1bZIBSoOOBAYt5Do6arSQURphSo8tJkIUwlRHfhJdPAT8vRQCQokRRZCCj/LhCXAe/cL/A28RmagiIEJpICGRniIhScaOKPmLNX81J3DK2z7SueCVCFwAYgtLR4J3DNQkHjKvBc9/xSTV6A1a+b36unTkepbaL2f3/Ui0cyJRtk+SqM3yriHstiASa7/cjqVAv6JUnwR0vB7eoWQlr1HokjSivSnTi9F8/yN4/IHNqIuaMPzTH6GlexhDngi1FelL5Aqffim6zhcttMm5KCwpQ01FGcrX7MKGA4/i8Xu342CdBgpbPy6/8Au8frwD/QsEZhm8cr7Fs9TWeNkMK7VEP11dNgqRAMJ+6luEkPzU9qip0YMqGIvXofnIE3j46c/jc5//HD73uc/gM7/xOB697w4c3FyFqhzemo/icvyVbCr10BAvCstI4C6rQO26Ldj14KO49+592JYfgmLhAs69eQw/OzWIAXsIQepLEnFeEimf1De4n1CzuDmf9IoI9TWvGz72LUJ8uV4L3D/4hyofhY37cM/9O7CrVgH3WDtOnehAzwiBHWlgkh4QxL+JL9SvFYk0/ogyr34fv5AAe8AHb9QIRVIuClI1BM18sBHw7bzcQyB9icYlN1xuF5bti5jtHUbnuWsYXSReKjJhyCpFSaYGGVrqD5x+ohK69HzkVVagpqYGZdXbsOfQPXjq6QPYWq6BcvIaul/9Rzx/uhdtFqlf3EQ0nqVV16OOt6VMSYDC2Y6hyy/jH1/qwJWJJQK5kv8Y9mFgN/Vi5PJP8KPjPTgzSqxJ4SUpW1BUXSR8y0SjxOv0OpRsfQjPfP7z+PznOHwWn/30U3jq4btw1+4mNBbRGMkWUcxfwW0evZKhy1qLPU9+Gk9Tm/g8P/t5bheP4tF79mPf2jKUpVAz0GVCXrUXWxuLsTaF+oyzD2//kNrna10YWnDAtuwSTiZdTivs871oeeU4XvhFKybYR0L+FlSs3YwduQqkqyTFiixBBX12GeW/FOVVtSir3IU7778PTz21FU05KkT6T+DqSz/ADy/PYNhB/BYM+6CkQWp6BvILaA5QyBAa78dkZws6p8wwOYifK/mcvoTB7mtomfKILQXTMrNQWpIBrVYhjV+xvhqNhOiPComp67DzzsN44FA1SlWz6L7YgguXh7HkCogxZnVr/PiI3kP9if23KGh+ZqUaW2opOVC75yNb74WXBjB25ll897/+MX73t/8Uf/SXz+Fnl0YxQ+MdFGokJaUgNbMQ+YVUv3kpSNexpRvVq5+XE0rc5vIwqA8sTsF07Ry6BscxGs6Etmwndh55AA89+iCO3vsA7r73ftz/6AM4evdWrMnVQDffh9nui2gZXcLkMvOFlyayxWMKkgsasGb3Qew/chcOHT6MTz3yCJ7+3Odw+O67cHD/dmysygQNQ6Jr/3J1TsR1wMspaQyQy2VCWSj4cj0Qr6guo172n0TllB6iZ2iMSylAYXUNairLUb9hLzYdonHy8BbsK5MjZO7ClV+8gDffbEfPchReeorTjlOc4hSnOMVphVZ/hhDzJwW+xmL1v9hnwvT0NE6ffhtFhfloWtMIlZoEJYEqJRJC7vvRr3jiEhr7mCDF2WNhgH0i8Jd2scMBgfxgkH0lsI+BIIL0mxUJDMoiERYe+GsECcckbGtUBIzo6HG64PMSgPOS4BUi4Vd86ZbexdYBNMWLr3EB+h0gSZ3BhXBmyOlyDliqIXCYoJCLHRRAYIrBfAKdq3gtuFZPMpJG7KggkyeKkKBg/w0EupQqAf5l9CyL0awU8PLXRspDgN7to/e5AkG4AwHJTwK9m4ohBERWKvg4LpWR38+KhERKi4+6JAMMKUlQ6/XC6oHBkzxBQYKegoCfXAQFe7RXqGJBCTkJOrwlJCsd2IcCKx2YYx+GpBr6cLQC3fjNt3v79WsUrb29E5cvXcXjjz2OwsLC2I130tLSEp577jkBKgoKCj4ynwkfjJxwLw2h5dWL6Dc5YafmFfbasTjchYG2S5T/S7h0+TIur4SLl3B1aASjC3YMnmvHzHwA/pRK1O3biLrCVKTJtVCm5CEj0YVE+zgGhiYxYyUgEqK2p8pFzZ7taGogYVydCLpCZIVrrh9XTrULnwmh5BJUbt+NJt53XfhMIBI+E67h7Q4T5pZTkEtAcu2OGpSm66GlPpOgMSKDhPGEgA3moTFMjpHw71MhLNcjL0KC/OAAWketWPYFEfFbMD/Zj56rLWi5pWwXL1xGW08fJklonh6dwXjbEGadUWhqtqF55y5srs5EYYoBemq3ep0GGiW3Q1EIQV7zEMbazqJ1yIzphAJkVazD9jWFqMpmSwdq/7p0pBsSoPObMD05jcHhWVi9BBdSMohXozD3XEGv2Q8b5TPsMsMy3onuthZcJJ5f5//lS7h4qQNX26awuDAFp2sMV/sXMeXLQWHDBuxtziewr0aiNkn0MblnAYtD/RgzEbD20BikzkZmQTW2F3ohc07irc4FLFP/DRHvLDND6G69glZ632q+XLp4GVc7CGTx9peqdGT7B7G4uIChmXl6Zhym2SlMzU5iYqAN7effwLGXXsXzJ3owaFfCUL0X247swj3rFAR0u9FydghmdTLS67ajoWkN6ghwK3g80hBgysqEyj4Jx1Q/+gnAzi7RWGXIREV1Fgw0NF6fRXiM0CVDqyPQ6xglPpgxOjGJSV6bPzKOsYkJTA73Uh2fxqlXf46f/OQY3upegFlP4Hvbw/jS5/ajIaEfMy2ncW5GgWDWBtRu2o3H9hQjheqWt3XV67XQqmgcWj11uSbhHLqIn50dx5w7BYbi9bjrqQNoykpGGjvgFO1CDTWhrxvNQgmZOgM5BheBsUUMjcxiaWoME6MD6B2dxBSdjw92ofPSSbz1ix/gxy+dw+l+H1z6Gmx54tN49JGt2J5uRu8rZ9E2tIilhBQUbj+Mpqp8VBppxqAXyY2ZSM1IhcrcQ3UxhrHpBQwvqJGWT22iwEi8i42U7DOh/xxevzaFaWcy1PmN2Hdgtc8EQKPxIBK0YqhvFovmORqbpjA6PYeZ6UlMj/Sg++rbOP7Tn+PlN6/i2lwI/vStVL/34lMHS1ET7kL71Q7hM8GdvhY7NtdhXVkKtDSPaNIyoNfQ/DRNfXlsFnMWN80fiYikNKCpzIgG9pnQPYnheSWSc2uwf/9alBSkigGV57rwXBdGu6kvDCxhMUhtvPZWnwlO4TOhs6MPQ3YNwtnsM0GDQozHfCbwMhgPvM5ZGks6cY37/iXq8zeFFvRy27EuoP9KK7rOXUbv8DCGps3C8aFpZorqrR997edx6e03cfJ8F7qm/IhmNaJ+753YuakKFek8R/Hw78FC30VceP4lnGJHhKnrUH/nZ/D4o/fggUPbsGHjRqzftBEbN61DdV4SNIsjmJ8exVRQg5ChBEUqB2TmdlzqW8K8Px15deuxaVcdytK1MNDczNs+yymII8/Z9E7RVLkew34EaEwVPhMGHViK5iKvdi22bYn5TGB+ua2Y7z2Pns4u9C2S/MBOl+1TMA22o6XlCi7QGCDxhI+XcOFyN9q652B3TGLJOYFLHYtYjqQjq6oBG3bWINeggDJKczKPxZlKJARtmO7qp/ZogsmTgKCxAqXUztK0CSu6pvcklp84XtxnQpziFKc4/XpSAo3T7+UzgZ3yM755P58J76tMKC8vz9VqtR9KmTA3N4crVy4jMzMd1VWV4HRWKxDeT5kgMkR/xPFXEHjmY6GHLSKuf9EjXrGTQ1YchPkYYtN9aYkDKxbYK7n0QZr5k0jP03P8pYzOZcRGZaKKBFMtgoEwBXauyF/EKE16j1BIRCNiK8UwgXVeg+sLUTxWMFAe+COJUDZQXF5eEKa0+ZyXCbDkIYF7EsMIpEcpDWYWRRFLDtihIqfDaguO7w+G4PJ54fR4scxrwNkawuuDncKy3ye23+P4bCvAWzlykVjZwAoN9iUhV7NSggQMpRJKjQZpmRnCGoIXAq8oD2RUanYkycqURBkLS0oqOwnmlEeFXIVE/mrCigT+skznvKXmh1UmfFiSavR6+78treSIFQPdXT0YIuD9qU99Cnl5ebE77yR2UkIdDax4W7+ehaW9or3/asgB92I/Lr5wDj1mFxw+F+zTgxjpaUVbaytaVwXekYDB7OCSDxcnQ0gcH4TV4YfbWIamwwQOi9KQLoRaNQw5BPY0ITgGBjA9vwxXmNpFYhaqdu/AmjVFKLyuTFjC8mwPzr/Zhq5pO/xJRSjfthtrq3KQq6GBiqNYezHaeQWn2AGjw4jsmgas21GH8gxWJhBRe5Eb85BBPwzeCYxOTWF42IylORNCchuBgTkMTViJz3bYTaMY7mynsl29qWwroYvA6LwmFV7bMqx9w1hYDkJeshZV6zdgTb4eaVKmb0ueOQKzV87g6tA8pmUFyCxfjx1rS1EtlAlEMurPqRlISlIBCwTCx4jPM3ZMmvzwLw7DtzSIoQU/7E4LbOxsrasdV6/eLp+96CRw7I16odIvoW+QgI43A/m1m7BnbQEKU9kfgBIqrRGZxjAUPhP6hxcx76HerExDZm4VthS6EbWN4402M/XtZTgXiG/El/bbvq8V7f0TmEkoR3bTfuzbkI+iZBLmLdOYGe1Ff18XOlou4/KF8zh/kZ7vn8NcQhnKdz+MTz31CJ66txkVajN63jiDrh4CZnINkqt3oGl9E5poGJCWXtDYoE9FVhb9Diyhv3UIE2ZK3xGBJ7UW1Tk6GFc7AUzQQpOSi+LqShRlaZEUmId5qB29Xd1ob72Clkvnce78RVy6Rnyc1yK5+QiOPPYMvvDpe3FHpQHy8bMEFs/jjInGXWMditZswN3r0qF5L1vs5XFqz2fw3KkJzPu0UGQ2YP8Dm1FqVEnt8F1JCV1eFYrKSqgcCkSdBMwHu9HR0YHOVgJ8F87h3AU6tvZjPJiLzI1348EvfAWffWAHdleqoA8N49LPT6FlhNpFWI/cHUfF9pnVyZIyATLehjQVpQVROGenxS4XsxO9mAoTc5OLUZ+nl7aDdExgqecUXr40g1mnHom5Ddh3cA2qsgjMxqboBEMWUjILUJRKM5B/HvMTwxjo7RJKrSsXz+E85fNixyjGvenIaDqE+z7zaTx2/xZsyZUhaZ5A6AXeEcEPZyqB1031BOhToRWftnn7RQ3ykxxit4uxeTc8vI1PUi3WlCahzmDClc5JjCwkwpBdiQP716O0cJUywdSO4Y6LkjLBT+C4eg02bqlA4YoywevEQucJ6tf9GLKoEMhqwvpSDQqjI7jcSzxZoLHFTW1kpA/97a3Ed2rT11rREQt83n7tKkbcKZBX3yX6bW2KE+6FMYz2daKHt4a8dBYXzpzGudNnRF0NWakNVt+BPQ88gofv3khlNQgLpYQozcaOHvScfRk/e4mem1YirXEf9jxyD/WdYpSl66DTc9BDZ0hGMnVXvXcUU1Pj6B4JwLMsR7rBDvjH0No7j0VvMrIq1mDdthoUU3k1NMESS24KKyTEDqFM6MVw+0Wc77fDEslEVjXVx9ZVygSXBeauM+hso3zOB+FfnsfSVC96O9pu4st1/rRReXmfWa2HmvMSxZmDK5KKtPImbNnXgEKDUuSLJnoojRlIoQald9EzkxMYn5jFwpwfqpIKpGUbkc6D+nt0MyYuB5dr2bGMNqqXK5cuQEWyQNPatdi3b29cmRCnOMUpTp8wvZ8ygf1UfRBlwurn+ZwDz1M0NcL47LPP/uLgwYPr09PTb1lL+cGora0Nf/3X/wOF+Tk4evQwykpLoGATfZphBGgXs+atJOVP+nc7kq6+HyB8N1o9ad+W6D7nTZCM3sLAPOiHz++B389bLbK/A69YO8nOs3g9aiAUEACeneLxF/qAPwg3O0IMRZHFX3NUWsxNTGOgpxuLJhMSwyGaRQngUPFVythXCSUvOZBJ6dCrFWwJwCCeeKRUyKFRsVKCwDkBei0BexWfK/lIIJ3AuQDmMSUA7xLB2zKy4oItQdhygvPM4Njj9VL+AggEYls9+gkE8Q4S9FJhKSDqRCYtReDAaVI+2DpCrlELKwdWYpRWVUJnNGJoalIoOlLTUpFB7YQVBQxF+ajTkaCl1QvfDQys1WoN1b9KKBLkXL6YLut2rYBJqoZ3q7B3fep9nmMB5j1aDyWbQOXhNmAyzeHVV1/HyVNn8a1v/V80NTXFIr2TWHvX0tKChYUFEY93fvgwfebDEdWpcxYDLf2YtrrhosJx/pkPMzMzyMzMFIqOhoYGKTrf0KdAyea+rkX43GEEDLko3VCLYgL3BikWURh+xyyme3oIODhhC1D7VqShYE0dSoszkE4NWCqhC34bte+OMQKPHkQM2citb0BZXrLw/C0wjnsGC5PD6By1wuI1IK2wBFV1hcg2kOAq0oiRbxGO2WH0DM9j1hYVTkyzcjRi7bdtwUl9jRVeRO9Sh1w0uUaHlKJC6KMhBAiY2b1RyPMqUVhRgZJ0AnbvUS0BuwnzI90YnrVhMYFAGT1XV5qFvGRhX3Gdwu4lLI33YXTChBkCpTJ1OrL1AajDJOA7wnAHJKUh5+e2+WQ/BPJk5BDATk/2Yc7khMWfgoyiKqwpS0OaWHPBRD2agLllahQ9/SYsutgyIRXG9HzUZ9KY7llA+5gdnqA0boh6lx68meiiTKmFsaAOJZXlKE/yIWyZxvTYCIYnqY5Ni1iy05gWol6pSUZKRjZyCgqRX1ROADcTuUlUZgL7psFhDPXN4dz4Imq3HcC6piqUUIOJ4Vgien/IAsvkGHo7x7EYoN/JRcgqrUdTsQFJt1Xk0HhlI75Pj1FeiJ/Tc1iw2GH30filoGfSMpGdV4i8wlKUFOWgMIPGEeKLZ6YPk4O96LPKEEoqQ15pJTZXGCRLmHcjal/e2X6c6yHg5dFAl1GCpu3VyLmuGHs/8iNsm8HoyCQmJ6dgmjdjbsmFZcKeMpUBydl5yM4mIF9cjJKyAmoTNBbyvBuexxAvJ5m2w0WgPKN+E8oL05CnXT2SUSVFFjDVM4jhYROsQZojs+pQWFyGpiKdMFWHdxEuAoytw0uY8+rEMpym5hLkJ9PYLCUSIxrTHTOYnpjACAH/2VkzzNZlOH30DqUBRqrfjJwCFBQWobw8H9mEhlVRak/WEQKcY+ibo3nPWIb6arqfrYfYSVSQD1HnNPp7qK5mbHCGqXR6Atc5WhRr7VR/lH+bHIbUAqxrLkdWhk4UkKY1RKzjNA8OoW96GbZwGjJoDKiuzkUGgVgWZiIBLxzjXRgfncS0W4VIagUqc1TIgBkjk4sw2ejdnAX6c9tWztcpqKlOs0prUZYagsw2gYlxSm/GBPOiBVanF/5wAhJUSdAnZxAPcpFTVEbjdT7yqV3paLziNGSsFae2Mj85ioGBeVg8ShgKKV5tKY0FNIZQfjkHIhd0Lgu44FsYxcjoFIbNdE2bgaJcmgMT7JiYcmBgwgdtbjkO3dmMLLYAIH6IZ29DYgqmOTlonYZ5fAC9Mx44ojS/FpajtiYH6Xo5FPRw2O+CbaKXyjeBSQd/eOAPIe/S/4miJNYpVGnIzaf8azyYHKFxI5xEY3EZqhsLka6lPsD54vJQ7AjNDbbpPnSPLGGB0lcm5yCf5pDinCSkc2ehF73bu5i4HFzvVosVp946jpee/7n4KHX0/vvx2GOPSB86+E+c4hSnOMXpEyH+mMEfInjauZVYnrTZbOjv78c3v/nNz7700kvH6fIyBQ8FHr1phJemgdXP8zkHniY+EmVCb28Pvv3tv4dGrcTePTvR2FBPAFMrCbwU3k2ZIE2Ht5+m+DlxT/r/S5AUe+Xxd6fY22MReQ1zKLYdJC9vCPh94tzr5fXFBM49bgToOgNU3i2eAfriPAmsHi90aj2a65tQSgKbxbyA1itXMNTfi4DbRdUQhJz3O09gCwiqUKVCbCu54uSRM8Ec533reR00b6+olCdCzY6yCMzLeU02PaiQy8UX/0SKw74LuAYpiZjlRBjBUFCsy/awjwavT1hYcOKc30AoBB97ZGfBiSZ5RYKCHucyiyh0TteUSiQoFGBHjWydoNCooTHo0bBmjQBtb507i+k5M7QE+spKS5FGbSUlOVWY+Ks1GsorBbUaWoqrUtHzVEZhocDKBCqDkFzeg6TauIU4b+Kx2z8r2tftnovR9adu1/7oWeYj10F3bx9OvX0GQ8Nj+Mu//AZqampjkd5JIeLl7Ows/MRrNpXOzs4WgtOvmnjnAV6rz6RgpwlxitMHoQiNa24a18LUL1Va6q/UR2O33ou4l713D/4wFEbE44IrEEVYrqGxhYDuR/+Sj4j88LmId8LZiAZ6HY3N0o1fL2I/KR4fvAGqLzmNx3oaiz9CnnLxObDgwPMWtwvWW9AUdL2B8HDPvOE4fImlEKpiYYEn5hwaLnl5AY9aKzzkNEMUWCj5ZSQQfi1/PmGSRsEIzdleLLsDNJfRzKbUQkN1xcoDTpvjcz6uu5Bhokxyfji/PJLzLVFOiveOL+oUl4d7Tmtl1OW4HC1McwJ/DLipvBzhfYinc/HBgc8p8PN+epABuAD8FNjp62p+fRBifvL7V/Ip8kV/RL74RTHi97OguVJ+ppXy38Sn9yHecpoF0qXFRVGQjIwMZGalizoX9R6nOMUpTnH6ROijUiasnp85LQ58jeem6z4TPuwyB4fDgZGRYQHA09JSkZubLYClBNTfjfieFHiyXMnU6sAk7v1SgQ3qJeD+rs/zjdgMx7+5xOyIUXIgydcjdE4CLs3mYZKS2FkTf73nJ3l5g8frh3l+EabZOXiW/SgqKEFpSQWyMrjcWoQpLu/e4AuwREcCjVzyccDgj/0fSBYGbP7PgJvOhZIgFngZA70qzJM+vdfPWzRyWnRkIYnN7HmbPQ8BAt7GTlIe8LkXLnGNBN5AUHy9YKVHlCQ7Xr4QJVDP7xdLD+jIlhUxTol38lIFJVsTcF7pt0qpRk5OLioqqpCckoZ5ix1zcwswm5dgtzmw7HSJL/vJxhRoqMwatUYEBrbMUyZOlwO3Kb50nf+rgkRUD/T31iAYcf34zvDe7YvTl1KR2sQtadOzrKThNAYGhjA1NSNMM3fu3IXU1FSOcVsymUz4xje+gRdffFEoFdg6QaPRxO7+6oi3i2TF36/OKiJO/yZIRmOAivsqAXcFu4z7YCT1pI+aaFxQqMX6ag1bbn08L/mIiPLHS7k07GeBxrTY1V874vpdyaeK5pOPkKe8JI+3FuVpko8MmDnEpsYbFLu2cl88Q0FQLB7/5vRW4vA5X1ud7gcJK2mvpMe+h3iO1eg00OnU0PLOJFRZK3lmcEz/30G3vvvd4jHxtHNr3jl+hObz1Xn6wBSLv5Le9edX8XSlfCtxPkjg+KufEelyYre2Cb4eu7/6Wfr/SxHLPWzB6XItCyW9VqeF3qCP3Y1TnOIUpzh9UvRRLXP4WGUflUqJ1JQUAbytNpvIVEj4HZDM8N8rhIIhhAMU+Lg60LPsxPDDhJVnxXZitwm8jaGwCuAZlIMApTcAJ4vYDJRlUQrsbJHV+BTCwQhcTjcW55cwb1okcB9CemYW8guLYTAmk2CsQnJ6JqrqGtGwdj3yS8qgSU5BgkYLpc4Ald5AgryakpLTSxgM8tIFJQF4OiYo6Z28lWMiTcoy4g1vLyltMcnB5w/S+/zw8ldFlxsetpYQSgXeEsxPcUJUDBmlxc4QeZmBhgCnRmxZqZCzYKkVSxE48DIEXj7BzhJF4DywYoPypaS8qOi3XqNDXlaOWL6RmZaJ8pJy5OcWQEvpOGxODPQOorWlDT3d/UK5wNYHwhElKytEWsxD5imBfuK1sCK4TWAFjlDavGeQlnDcGljhsxJuSjN2ZAmSzUH5eGvg66zi4I5hs1qFpUEW1SUrVN6L7Ha7UCQcO3YMJ06cEMqdOMUpTnH6t06s7OElGCyU/LrSynBP08aNQL95ho/Tx0Oss2e+O2luPHn8TfzHf/eH+LN//yc4dfy4aDOfgOFenOIUpzjF6WOgj1mZoEZqWrowp19YWBRefX1eH7w+Cnx8R+DlA14Rx3f9/L0Cx1sdbhfnRvC/Txy2oAgGAgTYKfCRQoCeCfh4JwY/xaE8eihf/KXf5YXL6YLdaseCeQHTU7MYG52AxWqDXm9AYUEx0tMzoVLrwPu681aN+cUlaFy7Duu3bEVdY5NYk6w1JkNBAJ2/Gil41wPimUrDXwh1wppBBALjKkXsPh3598p9/s331Cs7JrCVQcyaQfgmIADPgXdW4Ppg5QG/Q6mkNHkJAgd6t4qeVVB83qOcj7zF40pgJYKO4qUZU1CQk4ei/EIY9UahQGBFQk52HozGVEpDi2hEBpPJjMuXLqP9WjumJqeJVx5Ew1EC6iRcMOAPhiTLCvbX8K7BRyEAf4DOqR5WB951QlI6xerqtoF33uA4NxRXvMSDlVS8/ENSKkVuEziTUXFcWFwSbTU3L5f49N7KBLZyYGsAPn4SyxviFKc4xemTIjZlZIUCWzz8GusU4vQJEFtQjo2N4vzZ02htuYzx0REheMbbSZziFKc4/dugjxX1sGf7QgLMDN7Y9JuVCQEfA3S/AOg3AgN2CbRfvx8LDOJvFwLem+NJYSXtlfSk4F8drise3hkkhYZfBB+lxQoDL68z9dA1Cu5lH1wOD5wOFxx2J6xLdmGJMDs9h9kpE/22IegLQaPQQK/RCx8EvKtDIn+RTyQwT+A/i8B4Y/N6bNm+i44bkElgXKVLgoKAuVpDgUC+WqGGhv0MsJkvgVgG+isOF3mZCAc2AWZrBrE8gtLmwNYHvD0jb7uokCVCHiWAS9iY91lQEcDVyBMpb4lQE+hVsR8GkvxU1AKUhPLl0YgICdIiCPGVif0wsNm8kt6t0WqQmZmFkqIS5GbnQaPUUrwEpCanoqyUrRPyxW89lUVDZVmct+D8uUs48dYpdHV0Y2nRQvwnkB8I05HrcKUuWJEjHdkUciVwXQUDfgT9QQpcp6vqlZ/l36x0EGmtCtd/c/r8W3qPUAqtisdbdUr1yvW7EqTfPj5S/LHRcSwvu1FZWfWBdmZYvXwiTnGKU5z+XyJWKPDSgV9nC4U4/eopGrNCZGtCJrY6jDeROMUpTnH6t0MfqzKBHdGVl5cTKJVjfm4BXqcbwnuPWLRHoOvdAs05srBMCqF3BgRlYMfT7ww0aQU5hGMhIgIv+uPrkTBPahT4SHngEKEQFoGyRM8H/TTpUVp8DNExxO+KkJhEIRoiqM3vDxPcpmOI4vg9QXicBFTdQSSECKjTP3lEIVaVyIKUJ8pHhPNBZeLlBrzMIDWdQHlFDeqbN6CmcQNyCyuQlJwBjdogKQ4UcqgJ9PN6YY1CRudRugaoCflzSGSJTc7+DiSfB+GERER4a0ZeF8tWCAkKKGQJUBKo5e/palkUmoQodIlR6OUUFBFoE0N0LUj3KBDz1FE/lHRUEvOV9C4lrynVUlo6yo9BA31qMrLy85FXVIwkY4rw78D85N0m8rKyUFZcgsy0DCTrjRSSoaeyWBas6GjtxNm3z6O7vQcLc4sIBoJi+UqI/Tf4g1RnIQp8jX8HxDFC18MUhPcuCnwtHJDuSSGECC+BCRBvKfBRLInh637pGKJj0BdE0EuBj7EQ8IXg9wbgda+E4KogXfO4fHDa3RgbnxLmsI2Na8QWYHGKU5ziFKd3J3bqt2KhEKc43aBVDSKubI9TnOIUp39T9LEqE5gyMjNhNCYTiAzBYXUKcKdAIlQEepUchCm98kZIUNJ96R9B2XeGKAFm/sfA+XaB0hZ/ZWwRQMBbrNHnI1+nwHHEEoBVzg450H22IkCEfSLQm+RqqHgpgEJDzyggo+vsO0CVqCaAr4WK/Q2wD4IEFaLhBKGIQDCB8kdxgzRZhkiwovJwYN8KQolBUcTSfPZhoNISOC9Bw9pNaF6/BfmFZcJyQaPVCYsOYZmgUsCgVSFJp4ZBIyeALoeWgkrFuyzQu5RUHhWVgY4yOeU7MeZMUUFx2JpAo4ROS4Ge0ShlFACNCpQuBU2U3hGFlqQ/rSwKNSJQIgy1XAaDXg1jqgH6VCNUBiprsgHZRUUoKC9Hen4e5BqNcOAYCrPvhiBSklPQvKYJ+/fuRTV/xVfrkUA8TNanwk8g/dL5K/jZT3+BY6+9jv7ufuFbgRVKrIjgRau8vADBMBIjMmFRIeqMfR6wgsAfEAoHdjUtC0cpDguqMqoPVh7xNfod5e3XRK3Tc1RP0URqR9Su2EqDrvFvrj/hDYuXN1Bywg/pbQL7w/B7/BgZHqX2QLwwGMQOFXGKU5ziFKf3J7ZQYIu3uEIhTnGKU5ziFKd/+/S+uzmUl5d/6N0cBBGCHh4agm1piUCqDpkZGXQksBlLT3jUXx3EP4lWMnRTiMXj51lZwMeVwPaVUbrHQRjSETCNEjAVexzRT3GdgLwA9ALUc/bYUR8dKXAkAVQpCAd/IXZeSCnRb05fejfh0WCIQHRALN2YnZ6B3W4TSzmEboYiKFUqpKWlie0B2Wsxb/mYKCfgT0FG6UQYPBPxGntei6/l7RZ5u0d+B12PhEN0jEIh4nPGI/R+Gd3ndfms1OCdFlhY4+UIBMpJauOQwDVHv0V+5RRHTiCb36uUFA6JMaUDRSbWEM/o/cJHgpyXSfDOEnSu0kCh1oolFBC/dUjLyEJpRQXyCouhT0oWfItQ/lYwuUKpQkpqmljSYqT7rGBYXFwSvg9CxMdIJAS32wWTaRaTkxNwOh2Ubxm07PBRQYCf8sF84Z0zVhw0spKB//DpSl3z8o2VLSUpKt2W6op5JjQ17OuAMse/hZNHOuFzETguxyMiDtA58Uj8XRWHAr9neXkZg8PDYg/52vp67N6zh+68Ny0uLuIHP/iBcLyYn5+PBx54QGyP+UtRRFrSwWtM2YJjxdfDO0NAONYMsoJFRu2UrvGuHsz3UJQbBreRWJrXiS1kYn4q2A8rK9hutUcOB+j9Pnq/5K+El3pI6YaEkQg3MG53NyiMEKfHcShChJJjXxQhSoP7h58tf1hFR5l5R3ZiZfVTZkJcN5zhMF+jd7JfjPcqv/CbQe9hJ6iUhyg9x20tQPm4bXwRVtKklhulZ6JSH+alMrfnNZeZeMt5ozZxg1VszcQWLj74WdlF90XhQrwkh/lFz1K5mb/cZ99RbuIx+2bxc/6prsTYtTqSuL/C/1vqgIcN0f6lqIJobIgEKT2K46Oy8fiWQD0zHArAy9Y4rEAT/ecdObkNUVx6jnnJ73wnTyjQmMhKxAgr6a6XL4wg7yDjcsFD5Q9EeHxhxa24uYpYQeilewosUt8KRHlHGRpjbtp4JNameLkS1QvXM4/lYryKxbhBxBDiF2/HK9og+0ehNkGvpv5O9ctLm+i6/3bl4EBtVQzFt/L0ViIehwMeyWcL1+/t0hLtJcaX27X368TWclKdcp45D8wDqqL3eIaIyiP6C5VVasfcJujIHZPqgecM7nc3+5R5Z+A2z3kN8+h3ve2xlR7lh/s9+wTidkft+13bXYSuizZCaVL74rrhOWk1iTGW4oUDPul9lAbVDHeL6yQ9we3XT12fA8WnvnVrEI6ReXyn8YefF3mmwH2Y2z5brbFzXd6xYmXMXyFxHqV0OH3iV4QnLyr39XnjOtF1akth6sciPX4nl4Lj0l0pHcprWMprKJZXnoPVNL/zFtE355vuU95CVH62wuOdn0QqxKsVVklpslNoSo/eKeQNviryt6ocsTjCOo8YKWSaWN+T0mDLR+ID50mUkd7FvLq1jDw/crwAvY/Ha64PjnNTpI+OOF2uFl7e2tF2DZcvnhfLM9euW4+9e/dw7xWyRJziFKc4xemTIZ5PP4rdHFY/z+cceKtkto43Pvvss7+444471jMw/rBbzfFauWOvvorTb58SX6L37NiB2qoqmi8JVPOkdxtioLiSsdUZFLmm2UmaAOnOLbMgTZUk3EdI+CHhj85vTKUrZebfHCQrAekJ+ss/6D8DUBaK+BiJsKBJUCj2Hi4HC9K83eXk5CTGxsYwRUer1SqEJd7GkZcZ8DElJRX19Q3YuGmjcN7HEygrGDQ6AulK3pkhlhsSCjg3LJx4lh2wzs/BPD0J8+wUHJZ5REkQkfOyAxlP+wy0JV8GrGhgJQcLRmKrR0pM7GRA+YuQ8E03SAyKAXOSO7gI/CIubZTSolgs0rIcJ5aSJFAIk1AYZGFDrkCiWoUEynOCWouUjCwUlJSJYExNE3nmL/csmHpJoHR5fNDqDMLfQ8Afwrx5AW1tnbhw4aJQtvCOCMsuJwm4fspnCAplItJSU1CQn4eykmIUFOQjndLlZQQajRparU4ceWkM7/zBfJfqOwa8hKDFfKMSUhEkZZAoGV2LtQsihrE36l8iqc75KDEkFlUiUSHU8JVKjIyN4+XXX0eA3r9r7148/uSTUpz3oN7eXhw6dEgoFTZt2oSXXnoJRqPxen7el0JuYPYy3r48iJYRG9URlYjrI5bnm4kAVzgVemM2Nm1WYZk6+kDvvNjrXle6CZVr1mFbVTKMbHO8Qs4+jHa24/S1Ocwpq9G0dg12N+VCr05ExL8Ml90M00AnenoHMDBphtnmhttP70/UQGPMQGZhNaoaGrCmqgAFWUYYlCTcusfReeIKOnrNcOhSkb+hHkkeG5b7+jC77IdTV4y8ikbs3FSB4nQNbmTHCct4N7rOtaN3JgHaunWoXVeMVPNVjHf3onc+CA9rqgQPxAM3E/dNbQ4MefXYXRaF1juByz1zMNn9UjsX7eFWov4R1VD/y0JVlRHpKV6MD5kxP+8WShDB61hMTiRBroJSl4LUnCKUlJeitDAHmckKqKMLmO5sQ8u5fsx4VdDXb0ZFSSaMc5cxMTqKviUVEnW5KN+wHk3NlSjUycSAyhTx2mAZvIzOji70OJOhr9yJ9U01aMiitup3wrk4jenhbnT3jmBoch4Ldg88QWrXCh20KVnILq5CTUM96qoKUZBqgE5O7WBxGONtp3FxyIEpWTGKy6uwLXsRtpkxnOrxAMkVaNzShI1N+UihPLx7a6TBwGWCbfgK3mqdxNCcWyh4JIsq5g33FwKUylh7KChHOfGlJIfyhjmMvPUKzp5uRaeP2mXjUezetRV3NepW1Tnl1TWK/rMn8NYrF9Hv06N4zyMoa9qIe2q10LD6GgS8fGPoePMKOrtoHExQ0VM0VtQ3o2nfJtToAbVIi4lqyz4E80ArXr44jXmnD9BmQpXdjAN70pAVNaPl5xcx4QlimccLGkeu1y/3SSqLQp2EpPR85FfVoYbqMDM5Ccbb+Fn1Lwxh9MIrOD/uA7GFxmQaP28kJtJLkKuhScpAekEVqquLUZiZjDRKbHUXZAosDGL62im8PWjDjC0EdVIWcrfcjY01OahM4VHtNhRxIrLYjdMnO9E5sggXxeK6iYRpTjFmonZvHTTWeVjbejDlDcHDnea2fYAuE0hOVOqQ0XwEzWuobaT6EbAMY6SnCx1dwxidtcLq9sNP04iMre8of9kl1ahuakZzdSHytS7ITG04fbkf7VOEjVPKsXHfejSUZiKFlTix98DvgGPoAi619aHVrEQgtR47NjVgfVU6jbE031BzS0z0IbA8jb6zLejunoKZXhrkXHN748yLepJTPemhS81BTmkFSksLiLdJSNa6YR3vRefpdgxMLSOSV4uSDVuxpiwdeVrpUZYuEgNLsE114yrlt3fUj8SsclTv2oi6iixkUZtjqYang4B1Gubui2jrHcfgAg0+6hRk1m1D/ZoG1OckQk8V6TEPYarrAlr65zBpDSElNVXs4rMij7AyfMUCUSgsAy6hDFwOU19NKkTV2mas2dmIUhoLk7h81Ofd0x3o7uzGpUEHvFEtMirXoXrDZjTkKJBKjT0SWKb39qCztRetPXaE9AUo3bIBjc2lyKe2ytaELtMwJtrO4NrIEqbsMmhScpHbvAtr6kpQnSr0F4IXvqVpTF49js6hWYyH85FWtQ1b1xSjrkBF+RZs/0hJ1AGlOzszi3/8zrfxN//tr5BEc+JnPv9F/MVf/JmQRlkXFqc4xSlOcfpkiD8SaBgnxn6vJpb9bDYb+vv78c1vfvOzhGuO0+VlCrxdHY/ePLWImWP183zO4SNVJjD1dHXh9WPH0N3ViTv27MXOrVtEeisOeW4lhooiMzwbrdDqmS52fdVdQRwjRPE4cMpSKiwGM914XjxOP4W4RXGZYUwsyCWwlp8EAfFllb8Qh/iLTghen1d8MZ6amhZhfmEeHq9XpCPySQIrfxVkgdtgSEJ1TQ02btyEwqICAscMYgiIaDVQqjUkH0m8ZMGDE+DHoxFe4+/Fss0Cy7wJS+ZZuGxLCLqdCPtcCPu9JBCHIU+IisDKApF3rkoqISfF/h94i0s252eFAytCWPnA5eQy8rcIEeihMAnEAlTzV0QKYttJLotCARXl30B1rqeQlV+AnHxp1wlWlIQCIcEH/nrJ5eevYymp6WJ3CZfLjWWnG8NDo7h6tRWjY2Mwz80Jy41AgOIGfQiG2blFRFhjpBiTkJ6WiuRkI4xJJNiToJFMQafTC6ePCfzFi9oJbyupIP7xbhQqFYE1ykdiQiISRGAFQ+woKpbKTOe81EPUP18SvOIjH/gqM4U4tNIQpEiC2Onl1Y4O/O13v4ttO3bg6D33YN2GDbG7706sTNi5cyfcbrdQJjz33HPIy8uL3f0A5FsArv0dvvHtN/HPF0zwsb8QKrdcTuXi+1zXIiITCd3hIqRnV+GpJxSYGhzEG28MY9lDQCFjK+r3P4CvfukANhQaYBDx6cnpl/H2z5/D//fDHgxqDuGBxx/G1x9pRLZqASOX38Lbx07iVPsQhucIBLCfCSFc8h/6TwJ9otqIlOxyFK3ZjSMPHMbBjUlIWb6E5//Lt/Hj1wlYG4uw9ul7kbs0ifljb6Fz0Y4leQZy6vfi8Geewf3bq1BllMXA1SyGz/wCP/ubn+LVThlS734CRx7fhpKe7+P886/h9WEfLAFersOWKDwacF5ulJ4aOkIETjIaDuGrW/xIWriA77zWh65pAsC8zIf6F7cFsf0nkfSX230yVJpK7N2XgcKsBQJn/egnUMd+RxLpuRtf2on4eSq3XENtMrsSddvvxB13bcGWgjmMvvQcvvd/3sBVhx5Zhz+NfdtrkN/9XZw/fQ7HJ6i2dLnI33o/7nroITyyOQcFBlGDCFrGMXr82/jJj5/Hi+ZiZOz/Cp5++CDuziXgfO043nzjDE62jWFygerAx8pM0XPpH+VKRn1Am4yUnArUbtyP/fcexp66VKTOnsGlH/0PfPutcVyKbsaG3Xfiq41jmO04i//2/ALCuXtx9+cewmce34giyoPA7LejKIn2Cx0Ye+vb+C//3IKT/Q4k0FjAVlWSxRRzkXlCgZdv6TKQWbQWTXsP4v47y5DU+1O8/aNn8TdvLsKZfQB7H34Sv/uV/WhMkvy2ECLH/OXv44f/+HP8/atTcKRuw77PfAZP/8Yh7MzgZW8cyQ6P7Qx+/B/+AT97pQODVOawLAn5W+7FgS/+AT6/XotcDccjigTgbP0Rzvz07/Dnr1HariBk2gJo6x7Bn/xhJWoj3fiHL/wtLjhDsHE9UlkUMYuBWElEWRIUBFTTc1G49gh2HboTj+7KQ9otTLL3v4mz//t38T/PezHsoMlXztvm8jhDXKHEBE+4logvcn06Mgo3oGnPQTz80A7UpSlww3WrE5PnfoKX/uZb+HGfHTOuCOS6LKTt+zo+/9g+PLGJxtHbVVBoDqHhl/A//8dLeOnsCBapXwZCEQJiGmgzKnHk392LVALWoz86hqs2D5w0B/EyPjZCY4DLtNJ92KpGoUtH+af+HA/urcHuxLN48xcv4fXLAxheDCCoYGWuCuoEmo9o7ll2BxBQpSEttxHbHvk07t2Ygpq5n+Fb//gaftFKiebvwVN/9DTu31ONEl56J70GEccUTCe+he/+6HX8vE8NV9G9+M3P34+nDpTDoJOLuUaZ4IBr8Qpe/h/fwwsvt2LAFYKfeKsQfZHrSOKtqC25FprkbOTWbcfGQ3fh8DaaB/qP4YW/+TlebzUh1Hgntj7xFTy8uwpNGZKAxEY5Ss8QJq88j+9/5xhevbgMZfUeHPzqM7jnQAOqSdIRbVPmwlznCZz83vfw0pkedNvCiKozkLr2QRx64GH8xr5CFKckwDlwGtde/g5+cLwHLVMBYSVBMy9462vuqyIpnos4/9zKqI2yZYLXT/1HkYfyXffiyJefxp3NOaikduxfGqP+9g94/hev4OftLrhptE5fey92P/IlPLUzBzVUjpBtHOaLz+LZH7+JH50PQlOyD4e/+DA+dX8zyuRRKP1mDJ1/Ca/87T/gjZ4lTLgBRWop8nd8Gg88eCce30HzOIkbrFy3j7Ti8vf+M352ogcXQ/UoPvAVfPGhbbh3nVEod1YPsR8FcdXFlQlxilOc4vTrSx+VMmG1hkCataVrLBN8NMsciPQGA0wmE86fP4+czAxUlpUJgUGYJt6GhKAnjrcn8RQ9ywVdnQKXSoBqfpJN4QXAjHGJgXPsfQwyJKDEQF4C3AzO2UzU6bBhwWzC5MQ4hoeHMEJheHgYI0PDGCTQNj09BVtsWQMLqBxYgFj5Ws4SBl9LTk5GdnaWmDwZCPPMyoCFt27kfDFxHjhHQhjlvBKoUWk1MKamIj0rC+kZmTAQyGZAzdsasvKF8yqWO1DgSuLKUtL71SQwa+ioISFSR+/XKVTQ0lFF19gPgYLSl3Pe6LcU5JQW50tBrKHAwqdGh5SsbOEboaSmFnmlZZSPXGgNSQLYsrKELSFYcGJTWjYrZtKoNQT+VZReolAC8H2P20PBLUxmeYtGQfzlhuuAys1WFH6/B27nsrBe4OCwE4iiYKfGa1lcwrzZLIJ5ziwEktmZacxMT2Nqcgpz1J7YCkBYPjidYnlBiE1ZY0tEGIQzj4Spuaj/G/XNSyVES6A/fEsAgVhgINo3MIBfvPoq7rvvfuzavVuU6f2I8/KTn/zkwy9zCDqBibdx7NQVnO2zwRoqRuN+Ao1HD2DnhvXYuH491m/YgA0i0PmmbdjcXIH16bMY6ejG2fYpLFiJfwuzsDiJr+l1KMhKR5aeTZApfVsHBlrO45Wzw5gMFKO6uQG7apWwnX8WP/3Hf8I/vdqKS1ME/Eq3YOvRR/HIo5/Cpwiw3rlrDZoKlIgsjmG8qxvdA9QXvGnQZRhQqDWh9823cb5tBDMhFdIaK6GyUr20dmLItIAFxwIsVhdm3cnIyM1GSbYBeoE2bJgfakXL6xdwZciNaGkDypsKkTR5Fn0Xr6JtJkJgsxnN2/bj7oM7sH3LRqyn8ktlj4WNW7GxqQrrU+axNHwVx1vGMLSoR0bVRuy4+w7s3b0dW9atE3ElvvHzBLY3NGFTCdWzpRcXW4bRP5OIpIJmbDlyB/bt34mt/J719O7aQuSoiI+TPRjo7UHXuAd2mQE5OX54x7tw4a1r6LcEkVDUhMKCdOio7vq6OinvTmq/Vsyb+EujDhnllE6mDlqqg7B7CQvdp3D5wiVcMuvo2fVozIlAN/Rj/PgHP8H3X7mGXosGuprd2Hn0ETxOdfDA0YM4uK0etekEB8x9GO3vRnv/PMxOHYwFOcjLViFCPDdPj2ParUFC7lpsr05CusyC8XEzpgO5BMDqsHVdgbBMePdRnPqHcwqL3Sfx8tletM8kQJm5Hnsevg9333sI+7dswY6t67CuKgVpmMdYewd6egcxZg1DVroTjXWFKE3yYrGjFROTJkz5EhHOWoMqqvNUtQuu2Ra88fffxS9e70NfYjGqjn4ZD92zC4cqCSRy+xRkg295FC0vnaS6ofbmC8C7bIMtqIZHW43tdenIMXADIl4E59D/9gt4hQD0qWkvbDSOsG7Xa6inPpuCjNAE3v7em+gkcO1Pq0XNnU/g8O7N2Ld1PdZyu1hbg4qUIORLA2jv6ER33wxmrYnI2tSE7GQ5dFKGBHlMvRh86wd4rc1K7TwT6po78dDdu3FwzxasW0tprV+LNRVGpCcQmOvoQG8PxZ9zwkX8K80yIksnzWdwnEf7Gy/guz++gq6QgYbDAFS2eYzPKZBSnI+qNXlIVcSUh6uJ5wca7SOqHOSX59H8qYRzZALTs0twhPUo2VWNRDPV/5k29My7kFC6GQ37Cbju2oTtm2msWL/SB/hI7XvjJmzeuhGFwX7MvPEtfP/nZ3HWnApV7VE8/szjeOLBu3Dnwb3Yv3sNSuQWuMe60Dc8hQnkw6BToizYiQsXr6Fl0IVleQEadq1DXXkmUnnMjWU54qUxvfcEzl5oReuIHxZ1JTauq8P6ynSoVIlirk6UeeGn+u44fhqXWgYw7dcied0RbDv8AI4c2IWd26mPb2xEVZ4WiqUhTPYSb0eXMO5KQna+Ekm+UXSfuIJr/TNwJhcjp3EL1pRlIp8qj8d8HuPlBLYt4604d/IqWvuW4Dfmo2jTetRU5iCLpj85y0POPoxcfAUvvHgOF6YI/LMCm9sdWygYs1Bcn4/MFA3UlGm2NHCGlVi3+y6sp/I0Vuqh9ixgepjGXZ8KSVVbse7Ou7FnB42jm+pRlqOFcnECizxfJaZCW7wRVfnpKDaE4V4YRtdbL+HUyRZ0mpbhoDnTEUyCKr0ca6vSUZCqhHdxHKNnfo63zlwRY4amfCe272jGtspkaCNuhOdb0XHyZfz4pTb0LrMz5igSLEtYsiugyc5FRVORsFBTEjfcnNbZF3G5fZzi6qAs3IyNDUVoKNAIXkl/PjoSdUBpxpc5xClOcYrTrycxpvwoljm8pzJh586dDzc0NPyLlQkKArVLFgu6OjvFVofZBJT1OhKmadIWxLPO6sDEs9CtRPcE+Ke8MPiWvlpwVAmk8rIE1oQLZYJ0hzAkX6BA91lhwEFGwFIARyoSr+sNeNwwm2Yw1N+Lnq529Pd0Y2RoCDNTk1iYnxdr6N0uF3x+aS04Z018yVQQyKQ8cE7Fl/FEYhvnj0C1Xk9AIiMdKakpwmyfrwv/BcQLwctYGVjZweUQug4KrJTgr4EKlVosi9AbjDAkGaGhOuAtIdl5JL+QlzXwUZFAAJ7ep6JqY8WBJkEBdaJCKBDYSaGM1xDz2mz6x84FWSxNYMeE7BiSjtEEKoOSBJ4kAgm5+SisqERhZSUyCguhoXfL1RouLOWXAbhknso+I9ihJvOcfT5oNPR8jBcsIYRCEWG94CSQv7zsFFYMrDgJR3gtN7dBihQhEELXJOsJri8CCKGwiMvrcdnPAvuW4J03WJHCigmuAw5OBysc7GKJiYUEJ64js3lOKB3MZjMB+wUB6NyuZaoveje3C1Yy0HvYooGVSbzEhq+zDwpRHZwrypPZPI+uvl5MTE3joUceRlV1Nd15f/oX+0zgZQ4zl3HqUh+uTUYQMmzEnZ99Eo8+fBgHNxEQYGXC9cC/G9BUk418bw86r/bi0vAyEnMKYEzwImFpAWMmGYyFeSgsTkMyjRQJdgKi3e14+9o8FtX1JAjnYGvOBN76px/hJ8f7MBjMQt7BL+LxTz+DLzy4B3s2NqC+qhrVdXRsaER9QRqKCnKRUdmEpo0kKDemIUdhRt+pK+gcmodTk4qCDQ1I9ljhGhiFKZICbbICRliwNDMHjy6XQHsx8lKU1EYdWBrlZQ4d6JujvlK3XixzSDNfxURnPwaXjUD1Edz14EP4jXv3YPe2DVhHAuhN5W+qQ1NpCrIjkxjpbcPZniWY/UWo23MUDz3zAO49sAPbCTSuW/XM+vVNWNdUhgqDHY7hdlzsnMWkIwulGw/h3mcexL2H92BHczPxZh0JvBuwqTwFRYlzmDbNYXAyhERlEgprCak4ZjFwcQBzBB4MNZtQWZoFo/kKJkZnMBM0Ii1dg0S/FeYlN5yqAuRmZ6MsTYkI8cY6dAUdHT3o96ZCX9qI3PA0Fk/+M45dmkZ/tBpV+57E57/wJJ55cB+2N9eirroGtXUEWuorUFuZh8zsMuQWr8H6LVQ2AvAleclQyQMELvux5EmCbt292L2xEqXyeVimRjGqWoNqKtMdDZlY+ah/e6I+6SJANHQZJ65NY9iWgsyaA3jwC4/g/kPbqb4bxa4mjWuqUZYlh7unA7MzViwlMsDZh7V1ZVhTqkN2ohnjIwRWRpZgcelQWF+CLNkoZt/4O/ztT6/gwmIusjZ/Cl/6zXtxqDkD6atnIJqfQgQQLzx/DsMTy7BoS5CX6oIqGobVYUDd9moUZOmhhRdByzmce/lNvHBqAq68EugYmIfVCOWsw8F9GciGGVd+cRFjgQRoavZjzzO/j6cPbcS+rc1oalor1e+mAlQWhDF+bgCzSzTOh9RI2ngY1VlqZK3SH/rmBzF28WWcGwnAamhE/u6n8fufuROHd29Bc1Mz1q5di42bt6C2NAe6yQuYnV7CjFsGe9I6bK7JQnmGksa4EOznn8VbL72K5/v9UG3/DDZVZGJdZACjU/PwpJXCWLUGtak0ft861cporNZmIruU2kFzIWryA5i60ovhGRpbtTmo3d8AvY1A87UBTHkTkbHjYex/9DfwzJGt2EHA+UYfkBRy69Y1oa4oDQkzl9Dx+is41WfFYsomVO19HF9+lED8mnKUFJeipKIWNTUNaN60A7uO3EV83YFtBTKkuXpx/togemZpNkmuxIYDm9DEyoREGmdWshygsX/kAq52DKBnXolAegN2b23Ahsp0KJUrygSaT11TYplDV98sbKo8FB98GkcevBf37W7GxrWNaCD+1pfR9QQTlmYnMGaOwo5MVDfQ+KOyYOxSLwanHIjm16Fswzasq8xEgYHT5kzQ/B6ywDHTi6s0rvZPBiDPqkD19o2or8xBNoHshKAf9p7TuPLaz/BG5xKsBXtQv2YtGhUmBBZnsJCYAl1pPQqzUpCVZIAxvxrNuw5jzVrqf83UJwtlCMxNksxggkOejeJdD+DOJ57A0T2bsX1DM8ozaR639GLGZMJoIA2qzDqsKc+hNuaCfaYF54+dxcVBGieSaWyVh6D00/xkyEPV2mLk56rho7y3vfEaLrbPYt5Qg4r9D2H/llo0ZRIPlxcx1/Iazrz2Go5PqpBQfxjNNaWo8fdg0WKDQ5eP1Mq1KE5ORIo8CpdlBlNX30Ln8DwmIjlIrd6ObU0lqM+PKxPiFKc4xen/RfogygReznf+/Pn3VCbcKrZ8bMQKhEYSSJ0ECvsIqLsJdAlT5Nj9dxDPRAJkriKemWJh5Q5bNzAwFP4X6Jy/RCsVbBrPX+IloYIDn7PygLetUsgIoHrdwkdBf1cbLp49hbMn38SV82fpdydM01NwL9sJyIaIQfQuApnMcDb3VSoUJAwRWF9RCsTyKRyO0TVhcUHxXQR67QR62bcAWxawI0XBef5CzkSPicA1wEf6w2b3YToXG0OwGT7vKGFMRWpBCYrqSDBp2ojimjVIyyuGypCCSKKKalR4UyCQLKcyyik5+s0rHdgZGx2jEfb/QOmGeCkE55ctKSRrBBk9r9QakZJXSOk3oIom+YLaeiTl5EGm0tH7SaJO5M83SoovLYXg7SB5OQUvNGfHjVpekkACAjvh4gKyQoetL4zJyWInBF6ywH4QeJtQXu7BfBP8kHHBmXg5BtcRMyEinM+5lp1wUuP1eT2UdwJxFIEVMQpWsrBCht7Fa3991IbY6duy0w4rgXm2XJgYHUFfTw9aLl/G+XPncP4sCWvnz6P92jUMDg7AbrUgECTgQXWo1bI1BZeF6zdKdStHNysSpqexfdtW5ObmSln8AMSKFUlpEhV1/uGJ+cDKsRCC1Ebdfp9QZrH1BStnOLDfjmV/BF7epYJrPBqkOqX6KtiLzevX4Y6SZYR7f4YXXj2NF9vdcAQoTWY3N0AmaisyhwleAo6tQzMYWqY2nVGPnffegf0HalCSqYGKsyHikjCcXoH6u34DT339P+Df/8kf4A8eI5BSSmCYlyAIaXAlYSZeT059QJaHWsrL7v1FyJGP4Oqrr+HFl9owNO8F9yru+SuveCdxQ/LDT+X3+lzCeedK2aWwDJc/jJCwrJHSkiginIvxkqRlGmeYZzf45oDT44ObqiZM/YDHBG533B+UvJTBYEQatWOdVtpRRW9MR3paGtK1rKwLSUWkwM1UAJVbie5x11ZnFqBox0GsrS9GxuxVdL70E7x2oQddbrpPz604JUyQ+Sm7JkxPDOHqVTNMdhWM1Zuw7tAD2LWuFqVJiht1INdDl78OTYe/iM9//U/xn/79V/DVx7dhczH1qcAC/EvTmHGlQ1vQjJ1bcpCpt8M0a8WCNxNVVAe8dtoYS+qDU5h46YHLYYOF2ptliYDW0gIWTeOYGp/AjIMtNVTQphSiusyAlCQlFBlrUHPPp3H/nlpsVo5h5vJz+NHLL+A7z76MXzx7AtemZVA3H8CBJx/HHXWZyKfqux3pdHIEQrycqQBlFfkoy6L6Gz6LC/0WDHopgt+DYMc59PWNYjiaipLGKuTnpEHBA94txDNFIo1luvQkZGfQeKfSit1ydLokGLKzUZRC4xHx2U/9jbcKpqGRjdpuT9wGEtViKUNWTjrUKjWNfzoxBmoMBCQLUqClRsVbAvMcwNv18jgrKDyG1rNtuHB+CS5ZIeoIkB69/w7ctaMQWep5DLR34NSpMVjd7yyDIG6nKhVUlG+jQSN23RHtV2RqNdHYESSQTm192Ul9h8bS632A6tHhpH7hlhz9JSXpkEV9XclbDZu6MXX6+/juP/wTvvfCSZy6OoABUwCJuY1o3Hcv7jp6FEe3lKOh1AANNUyhwKd/kZAXbmoXCzT+zi8uYN48hwWLFaZ5Ord54A7QeEC54qwyn1f6z8rov5p4qV/IQ2Ob1YalJWq/C4tYmKe+MTuNsRlK3xJEQGFAWkkpsrIyoSMGJFA+xLPUVn12KxbnFjEzY8bM7ALNBwsE4hcwZyE+8DbCIuYNYpVGNDiHkd4umvvZ70YK8ht3Ye/dh3BodyXKMl2YH+vF5fPDcDuDiNL8oDYmQ2vQIcmooaBFEtcFOzYWKfKHAJqz9TR+GFRI0huRX1CMxjXlKMg1QGZbhH14CCaLBQ6PBe6pPkzOWWHWlCG9bieayjJRkjALx/QgBhdcmAs6qf+NYmzCDvOSFsZU6msNecjJUVLeg/A7p9FztQutV+fh09C9rQdw6J4D2LcpD1nKRUx2d+LS+REsWtlaL05xilOc4hSnj4fe0zLh0KFDH4llApMAkZRGW3u7WENfXVkp1sffzgnjSkZEYKAugCYJDCQ4rCgOOLDZ/8pSCY7Dlg4JJKlwdH6Cc8xfoWXhEAnGXvjcywQ652GamcRgbw+6O1rR19WBKQKgtqV5BHweIeioVQqxNSNbArAlBa/dF8IT3eP1+SvLGxjIsPM/xlPCQaCQQiVBi9f1JxlIgCWBlR01CcsFETiPrFyg3EnFihGlI4KkVBDLNHhJBIF5GYH2RAUBPA0JrVrJ2aFCSQCeQCErCpgFLBxyYJwfoAyxM0UWIUKUFkFNBOgYpjyHFUoE6N1hyp+cBNOkvHzkVFQit6ICqXl5wl9ClO6J5QxUYH4HL+NgBQL7S+AQCVEu6T2sOFFpVMJaQtQTlYKXf/AaUvalwF/r2XqANVsqFYENBSsRuB5ZyxGzFKFzzjkLxqwwYEsBVhawookVLxF2KklCJscXigQKXF6hYOC6IF6yckLwVaTE+QzAxZYMDCgZiC+7xJEtGNhqwef1imUWXE9s9cDESiJO//lXj2F2YQlHjhwRX/S4DXwQYmH90qVL4p38pfLw4cMCtHxgCrmAmUs4eXkQ1ybtCAYJTDumMNbZgsun38bpt9/G2yvh5Amc7bdjxK5EcbQPA729uDgSwXLunXjwQBn2Vwcx2jeE3mEqfzQZxXWFyI8QuOtuw6lrc1jUNqApX4U1CYN4vXUUQ4upSCreirsf2YGNxSlI4eZHWQo6TFiaHsHoxAym5kjAt7vgW6bjwjL8EQe84Tn0nG5Fz+A8HOpU5K9vgNFNgnL/GGbdaai5ey+27K1BinkC012DBHip4vLLUZpP7cVEAPtsB3pMMuhiDhjZMmG8u58Eaao/7zI884MY6riIc2dOE9Disp+icBonT1xA25gdFmUaUsIzWBhqx/leE+bsVK8+Ah1j3ei4cBbnTnH8FZ6dxOmWAbSZZVAGlhCZJ57RM+NLYajU1IYUHljnpjBKvBzo60FP50WcOXEML715BdfGAwgWbkTz4Ttw5wYjNAQC2i8MYMqnhKF6IypKsmCcu4Lx4VFMGRpQsuNB7C7VosDRgcExE0bcSVBnl6E0I4TARAs6WrvQ56axpTAbWq8dSz39MMsMSG/ei1137sO6ArnkPDPqR8g5B9PUBIZGpzFrtsAqrKRssFpscAaVBICpL7IH99Q6VGzcil3rspGtcMPjU0GR3YzNuzdhXWUyknhEf0+icfi6ZcIUhgnMRELLcMwNou/KBVw4RQCT2t1br7+K4ydbcGWagG3VIRx88GE8eVcdalOoL4KuadKRk+wGPDPo7BzC6Pgo+to6MTC6DGfuARx49GF87pF1qNbf+Ip9g7wIekfR/uYltPcuw5VUgR17NMjKkBHgs8GuXyO+mDcaptH+4+/gxXNLmNRUEdAtRtRiwsSoF6G89TjAlglRMy7/7CImfFEEVDRmUt/2zgxhbqQX3VTH/X3duPb6y3j1xbfwZvsSPMomlO25D7/x0AY0pMpvsuIQlgkXXsK5sQAsIQ0UqgTofTNYnBlBT08v+vr60Nd6DCdeexEvvtWNLrcK+qrdOPrEA9jXmIostRmhkVfwz99/HccGaUwuPIjHPncf7t+ejDzFAtqoz4+O+eBNMKJhRzVyUwiQxt79TlpG0D6IC6+1oHOS+qA6CzX7GqCzzgvLhGmvH56AG46ZPgxePUN9522cuj52nMSJs+241O0AsnOQk29EhiGRgLIDlrlpmCc60XatHS2t7eigebqjoxMdvQMYnFyE2RlBgkEPvcyJ8PQ1vH2ZxpdZB3wE4r026jc0Tl05expnT5/F6dNncObMGVxo6UD7qAXzfhoHMxuwc0sD1lakQ0/gmweYBPjgd02h9+xV9PRSP/YF4SOQvTRK48Ll07hAeT978nWcfPNNHD8/iBFvJnI33UXj1L04sjUFmsV+dJ+mPjZjgyMSgMdKfaT3CvXNMzhPeTlP48aFs+dx8UoHuoZo3HPJoc2uQOW2jaivpvLDguD0OZx+7XW8dMkKa8pGbL37bjxwuAzlRgfmhsfR32uFN6Kn8TEfRWXpYrkSb08sFCRRaq+OcQwSz662TcMqS0FW3SY0bmhAWYocOipmYmKAxvZ5jPWTzNFjQ0iVgZymKuQnOWG58DJOXZnApGEDGrfux8YkE8KWIQx4aYwpbkJ5qg+K0ZM4foLaFFsKNe3Dofs2oblED6NvFksDx3DspTM43kFzcflB3PHQHbh7ZyYyIrMk30yif9yNEI2R5WuKkJNNdUD8mWxhB4xsmZCFlKptH79lAjGKLRPa266i5dJFqJQqNNP8uHffXsFDoYuOU5ziFKc4fSLE2Ov9LBMYx72fZcKvTJnAoIw99l+4cEF8vWC/CWkMssWXxZuJfwtFAAcGqQws6ZzN0vnLNx/598o9DvRHxBcKBwazxAD+KuOwWbBgmsXU2ChGhwYwMtiP9qtXMNTfA/PMFPzuZSgTotCyAkFYHEh+DTjwl2oJqFIeRSAwvAJeBYCWTP85pze+tLMAIYFcNulLT88QygSFUim+3rOFgvRlnp9j4rxzjbCDxJXyxJYVUJoMuRnUU5GJ+MuHEhoNCXVJKdAZjOJ3mMoc5K32eKcGSj9EgnOIgHuAzv2Upo/SCVJ5ggSYg1TGEE3oiUkGJOflIa+yChlFJdDwTg2UVoTiskKCnViKssUUJKxAiPJOEQxeKC9UeuIR5YfexUWRlCQK8NIEDuy0ktfZcHB7XNBqNdBoeVcLhVAUJFIiCaw6YWmC30WBFRRsWaKgfChVBJToGi+L4K0AWbHAPGXQL+qD8ikpHLglUA45D8RfSRlBdUf85rj8DC9xYGeRDPTZx8KcaQ7z8/OwWaziHm8fx0srHE4nXnrjOCJUlj/+0z8V1hUflLi9ZGRkYOtWAnS7dqGiokIo0D4wrSgTrgzh2oQTgZAfAQLmS3MzmB4fx8TExI1Av6d8RoSTCrElaRzj1K4vDJEwnbEedx7diT0bi6CZ7cfkUA+BZT9sSWUo08zBPdmN021mLKgb0FSiQ7N+Bqc7pzC2pIeuoAHbDq5HTa4RSaJJRmFtfwXnnv8uvvvTY3jljVME6N/CiZNn8NbJYcwG/EjMiVKWOzA0aL5JmeDsH4XJY0TuvruwZc8GbE6ywjczgN4xC8ZsWmQXaqDyTWP4Yif6ZmXXd3MQyxwIWA9YWJnghc+5QH2XBODJVWWfmMT4xCxsSIauuAblmgU4RliZYIbJ4UHI74LTMoe5qclVz0xgfJyEdkrXrshHaUoQuuUhXO6bxfi8BW7LGEauXcT5t97EW8ffxOuvv4ZjL7+C188RSHSmIbV2Dw5/6iE8cv9WrM/zwdZ9DS0XWZmgiikTssVuDuMjY5hIrELhurtwZBsJ6RlWTA2PYqB/Dk4QAMhOQYK5C2PdXehzaaEpLIYx7IVnaBgWmQ5J1QQUtmxAXZYCRh6BvdRGe4/htZ//FN/+55fwlgD0p3DirZM41zqAsXA2tIX1qKupQE1dFWpKMpBMY5ZClYb0omrUNlahNJPSfV9FAhN1alYmDMeWOSx4EQ0HaHy0wWKehWl6BjPUb+YW7bC6aIxV6JFZVoGSqnLkpyYj3aCFjmckuRKqzEwYlDQmDXVgdHgKsxaqy7Q6ND/+m3jsnm24I18pxvd30g1lQluvDcvGSux+ehuyDWEMnxrCvCcJxeUaFKWM4NXvvIhzM7nQNezFZw5EYR8eRtuAH5HcFWXCPK787CImvRHq19Q2us/i8qk38eabx/HGG8fw+qsv4MU3WnBhlMb+mq3Y8sjTePjho7ivLglGKsZquq5MmAwIKw3vXDfaL56itDi9N/DG66/gxRfewPHLEzDpalC29VE88PCn8Mw9tagy0lhl7sXIK/+Af3qT2pOvECnrDuKeLbkoT4nC6XNj+mobpqeJ9wEZlPVbUZCbimz17ZQtTMsIOYZw8dg7lQnWa/2Y9vrgCVKwzWN+ZhJTq/rAxASNFVMOmN0GFK+pQEV5GfJLa1CRn4OSfAKh6dRuDNR+gjZYZ4Yw1HkJF08Rv05ewuXuSZiCyVAlhpDk7MGltmH0zDjh8S9jmfrb7PgIza/0zLAUhkdovp1dwoKT2lBCEhIz67FzUwPWVqbTPEtzKJUkET74hDKhBd29s1j0B+GnvHvtC9TmZjDHWy/PzWNhySF2lpEZC5BeWI3yggwUZtN4tziGvvM9GJ2xwBH0wGUxYX5qBOOjQ9TuKIwMYWSUyjy9iCWHF4GwBobsClRt2yCUCSm2cZjOPo9jb57HZbMBqrJt2LKpGs1FNI+F3Jjp6KH+O4UlfxjR3CpkFpejQC+DhjLP03ECtdeQk5UJHTeUCfWb0LixAeXJcui5AhW8UasPS8Sbyf4hLCmo35fU0BjrwOLZV9E66EOwbA92H96ODck0TswO4JqJnjFUolSxBOX4KRy/asaEoh7VO+/EvTsrUJmUCP90L/pefw6vnutHRzAf2c17sGttHiqzIgTe7TD1DGJuZAq2CPXHqjXIKcxChnua2tpb6PhVKhPoyMLo7DS9e3pKyELbduzEho0bBA9j03ec4hSnOMXpE6B/dcoEJgZcvKUim8wy0GNP/ga9LjbpxPJEB6lQ9JdvXCcJcLIigYmtHITpewzM8l77Xo8n5kBxjoSoMRIoBjDc30fCfC8GB3qFgGFiBYLXBRU9l6TTQM8Al9NgFTqhWQaknE/2icDKA4lIICRQyl6aWanAAJ/BrFAuCCWDpATgSmGVBvNKlId+G/R6yW+CTispEegeWy0IfnLGRWDhhMtHf0WZOdyoKb4mvYvyQ+9lRYNco4XakAQ1pS9TyhGkW356LMDgmcA4VCpElbx3lJqOSkT4XKuDKjkFSezcMb8AGYVFSMnNhVynFwA6xPng94sySYEzEBW+C4g/FBII/CfSNeaMqAN6tygDPZ/AThrDYcELJrvDjqXFRWGWz0tDhKUHBbZS4GeFJEGB+cLLNNjKJMSWDZwGPX9DYUBYOyhZEnCdC/8MRCG2WiCe8etYiSAUG/RPKILoHdKzN9IT76F4rDjgnScsbI47R0LswgKmSXDt6OvHvMWCuoZGsYvDL0P8zlQSlIqKioTPBPaXcENh9AFoRZkgfCb4EdQ1Y8+jj+CRpx/CPfv24cDevdhLx30U9tL5/r17sKM+B1XoRUd7F84PB+DN3oAdW7diW0MxCZVeAgSjGBqYweCkF+nJLiw7zOjsnseSuhZra9KxKc+Bls5JjCwEkZiUh6pdW1BZkIpUqlzu7R5TH2bGxzFqDSEs8xDonsJYF4H9IQ+Qk4a8+iQ4rnVjbHBOKBPyrisTxmDypiB30xZs2d6ItRVZ0BCgWxjqJwF/Eg4CnqxgcvT0Y2KBhPPaG8qEsY5+DNoNiJQdwP6jD+HTj9yNI4f2Y8+evaLsIlD59+zejo01uSiOjGKq7xrO9ixgzpePyi2Hcd8zj+LBew7j0J49Nz3DfNu9qR5rU+3wzHTibOcMJqxK6gMExjc0o7GhDtVU/lwd8dLpgs2tg7F8G/Y99Tk8+cgBbC9MhD4yh/GOdrRcGMT0dWUCWyawMmEcE4mlKFi3B5s3rcGaXBX0jlGYJwbRa/LB4tNCtTwCx9wIBpYN0JbUIUtOIGm8H4vUgcM5tSitW0fPaZDCn6apTXgXRzEyPoexRQLKNIa7TASW+rswtOCHP3MtyqrrUJ8hMMu/kKh/szJh8BJOtE5h2JaEjMoDeOBLT+OJpz6Fo3v34Y6DVCd7tmFrQy4Ko2MYbzuH46fb0UFAzFCQjbICGo+o5SQkGGCUh5Hi78XV0UXMuAiklu/Do18+in3rMpAae+M7abVlAisTarD+0TtRnZ6I1I6T6J4KwZgfRsAziLdfG8BMyjbU3XkYT5VMY+xaL84P0vx2XZlgxpWfXcC4n4aYjFIUN+/AuvoqrKnOQ362BoE5E4GuKCKp1Wh84t/jC0/cgSfWGm8sLVlFvoVBjJ1/CWdHA7DIMmEoacbWDfVobqxBEYHw9IBJLB9wRtOgb3wcn/7yk/jCp5pQrqExCU6Y+8/g5X94Dqf6XbAkso8ZGUKzPeht78CFK+zgl+YlmxP2YBg2ZT2qCvNQm6UWy/LeSTeUCV2rlAlaq+QzYdKbgJSNd2PXQ5/FU/cewN0Hud3TmLHSB/btxt5dG7ChvhA5STT3JeqQlF+H2i10/QAB0q2bsGXjeqxvbkBDdTGKjDIoPbMEqrvQPhTEsjuIvCQzugfGMDBDbTelAdvuuxdHH7wbh3bvxO4dO7CT+uo2dk6Y4kbQsYRFtwaRtDrs3HxDmSARAWm35DOhvXcaFkU2Cvc9icOPPoNH770Th+44gD37DmD3znVYV50EpaUPg+fP4tylASzQeBsIezHfPoApkx2h/AZU738Ed951Fw7v245tO3fR2LMLOzdVoSY3EQFeOmGlaTFmmbCmMhmJU6249OLLOHmBgH6A5gs1zdv2SUx2tWNsZAYdBMjnl4iv/iiWE/OQllmC2gI9ktTSnJTI7fXdlAkpcrGLQgQ0Dwej8M8NYG6MxsplGfzJNOcuL8J69RKG7dlIWbcfR47WoS7NBsvoKNp6aaymtFLD0wjPXMGlsRACBTux8eARHKpPRbbSionuszj+k1dwqXeJ3quCShGCj94x1NaO1mtDGBkZw7zDCkuIZAJNDfJzC1CmX8Rsy1voHDR/YGUCT2E8VbNsw+GXITH9UZo8N6alp6OxeS127N6Ltes3IIVkP+ZhnOIUpzjF6ZOjf5XKBAZX0UhYfBUeGR0ROzvk52ULfMwL/UVh6M9KDnlZgcgpPcdfSvkXb3VFeBCJdIyEA/B5luGwLsE8y+vlhzHY142ejmvo7+nA5OggFswzcDmtCAf99EwYKpLQVASA2adColjEKSkpGMgyaBdboRH4lhMw5vfyMgZ+8wqYlwC9ZJXA9wXQpwIIMMsF4c/rIj0G1WyRoRLKBN5eU1gnUForigQBNjnQI/y1P4EKnMDnsTKz2iRMN/nI74lSrUfoZoSOMsqnjNOj9GVaDS80BvR6yPUkEBvTYEglYSEzF6nZ+eJoTM9BRi4JkIUlyC0uQ1ZBMZLSs5CgZEGC0uVC0pEBeII4Eijg2Z7qi31HyCIcCLhTbtiiIIEymsiex5UKoYBZUahw8Rnws4WB02EXW2haCaAL/jCYp3u8xSNvXUaxhRkk85L9OLB1g1g2IqwbOFecD7byoObIGRSMiEJBv/kdktInpvxhRQ3940jCLwVnhIjzwfzmbQaZ1RxD1ANVQTgcFH4OPB43Jqenca61HeVV1bjzzjtRVVMjnv+gxEs6/v7v/x7Hjh0T57W1tVTOdzdWfgfFlAknLvVIDhj163Ho04/gwcPbsKm6SiwLqqJQyceqKlSWFKAok4CJ9SquXCFQMhKEN3sjdm6sxfqKHKQW5kPnnYd3qh99wyMwB3yYWrBjYdqKZW0tmjdWYEeDBpMdgxiZXiAgRO0psxYFeXkoTlZASXzTpBUiv3E7tu65A4cOV6LC4IK5awIzdi3SG8tRszYZnvdQJuRt2Yjm9VUoycxHAQF0uWcKY5SXgVkvzDOL8C/MYt5FgLtmHerWFSOVlzmwA0ZnEqIVd+LwvUfx4IH1aK6rQkWFVHap/JUoK8pFTrIcWmc/hrpaYw4YC1G7+wjue+QQ9m9sRENFxXWeVRLPqipKUJaXirToDGYHWnC2YxYTzjxU7ngQT/3u5/GZJx7APfs2Yxuhc/3yPMwTU1jyRhEwFIj+Uk781kYXMNnZhpaLt1cmTMpLkd+0Cxtqi1Cbr0dysgzehWmM9o5iYnoObpcJiw4H5vwpQlFRnaZCprULMzYfzEE9tCn5qCzNRG4qjUEKLdRppShp2IY9Bw9h7+ZGlMpmYR8bxFQoHUnVO9DcXIc1mR+hMmGI2iAvc7AakV61C/f8xlEcJBBYV1SE4uISlJQRH8sJmCTPwTQ+gdbeBfjcCqSvqUZRQz6yKCUeIxJ9dH26DSdaZzFO9ZlcvBEH79mAhiwD9NILb0M3KxOcSdSW77kDG4pVyLNcI+BkwuDgMBbnFtA/mYCMLQRgH9iJbYntuHapC+eHCDldVybMiWUOI4FE6BrvxuGv/RV+/6lD1J/2EOCtQ7FrEBYTpWf1wRUmEFtWiLLyVCQlBBBwWLC0YIHN6UFEo4fbPIzpiy/izFAAVuM6FN35u/irP3wSj99/GPt2b8PuQhc8C3M0p9lgc0WQVFKOnOJSlBppfHRdRu+pl/G9H3dgwK2Hkv0UaDxwWkyYmZyFybwIN5XcHwrA7/LDZlOiqCYNudkRmNuvoauVnjM54dBkIpnQqVJGsW19OHOMAPjUMvyqXNQfYgeMc1hkZYInAelbP4W9n7ofD26rR1Mtt/1VfaCyjNpXDjKNXnhnh9DNSxHahjDtJiBN80QOzRf5RRWoqGtG8yYC5TU65EZn0TdE/cFEAFkvo/s+DI+yHwMaz9M34s5PP44H792HXWub0LxmDZrWNKGRxqD8AIF0npMXFAik1kvLHG5RJoS9bJlwBe09M7AqqR52P4b9R/Zh/1oCuWXFKC0pRUVlFWobs6BymjDbNYDpeRPcKRkIRVQI9A8Ly4Vo+RY03/MbuP/oPhzasgbNTU1ooLysrU5DlnIJE71jGJ4KIDGHeLBtExpyHPC2H8Ox1xisB6ieDUjRBBB2LWB2cgrjEzNw8PbQNOf53H4sLydAR/NlWV0e0o0qqgeerz+IMoHjhaBw01gyPYQOqjNLMIjg0jRsYwtYMq5Bxfa9uHtHMXL1QSxNjGC0fZTGxRC8rmlqo+M0RqUja8NB7D6yB+tyglDb2tB15lX84rVe9NvkUBr0SOGlTTbizxSNqUsWLNOc7ad51GcnGcmvpfkgB3k5MtjaTqCXxuvxSDbSeNeYtaVoylOR7EIyFY0hrMBaCexTIuy2wrJkg8XqgdcfFRZ/cjnN29L0+v7EE670R3xE4F2uUlPToNXd2DA1TnGKU5zi9MkQifofiTKBpoxfHTHgY0++ldXVmJtfwMjYqPh6zYiSwR3DZjb2F0CQUTWHRAKVdGRwHmQTSC9787eQYDOFwd5OEup5bfRxnD31Ji6dPYnua1dgnh6Fd3kJkaCbJsQAlJSGhmZ/FmJ4WypevsDbNbLiQMZAlRUElDe5UgWVWkP3CKDTzMpcYmGAITSfC6UBAVf+ys4AduXL84q1AQNbVnaIBQsCzEZICGGHeTaRf14WwKCbv6azzweOIYhOeNeFhAilw87h2FcBKzHC/FU9KHZB4GdC/JWdc8S1z5CfgLZw+GRIQWpuEQorG1DRuB5VjRtQUbsWpZVrUFJeL0IphcKCCmSl5cOgSoYiqoYsRHmOyKFKIFCaqISKgTsln0jvFoHfQlIDKxJYqQBZmIB5hNhF99gBGAWhP6H8CF5QHvm6gvisUMrFsgZWpshIUmElgd9PAo6P/R8QCNQlITUtC2np2UgysnCRBA0JdColW3AoYvEDCPqDQrHAlgusI/C62LOoAz6PV/CY/TZISgVWYHBVSnkRFix0X1o2wQoJGQX+aiqTfG3ELFyY+R6fFwvUWWapTfLXk73798fufXDizvbss8/ipz/9KV5++WXhgPPDkNSmwoiGlmGfm8LE5CTGx8dFGIsdxfnYGIHXEczaPHCwc03pcSoOO3AjRqjKsOaOIzj6wFY0pbowea0NV68MYclDgjMxMqrLhbp0K7Zvqsb6POKfvQ9XfvZDvPCTV/DW1X70j09jloR0u4frzI3lGRP1KzOWuE5AAiW3F273XO3Sm29DkiKOeh+SGvZi01334UhzNjLmOjF+jcDQvBPWMCuMqNzSA9IJCd8RzxIJ0hOYmhyTzLNXlX18fAyjYxMYHZmlenOB8D4i3N8iPnjs8zBN81IIXtpw83NjYxSIZ1MmEuI9YfhYM0etXE59SKPTI4m9taeXoaDxII7cexD37SLgEJ5A35s/x6svHMf5STvs1De5zLGu/+7EBSegl159AHfcuQd3NSVAbW1Da+cw2if99G4lEhk8UZ/duqcWpTkJCI1fQedrz+Inr57Em63DGJ6YpTqg8c7jI5BtxfLSBEzzNiwQngxRx2Ov+KpfYiXNL0XRIEJeG5ZmpzE1NY3JqSkpUF2MDA2ir3cKs4tOykciZAo91AqF8DOwmi08XsbORBDKRunCByBiIP+n8Sk5pwTVu7aiOiMIz/Q4rlycghXVqFlTh61lERozeJcZZvjtKUFO47o2BQaqX60+Cxn5G3DgmSdwz5G1qJFZYbv6PTz/izfwo5Z5uKKTGLz4Kl741rfwd3//Q7zaNYchN80RlLwoDTu5VbKDPSP0Wj1SMwpRdOizuOfoQdxdDejsl3H6Z8/jn39xFf0OPxbbWtB//jw6lsNwZ29GE8X97d//Gr7+9a/h937va/ja134Xf/THX8ATh9aiQeNDwvRZdPa14JWLZ/Dyf/9T/Pm/+wN8/Y//K/7qufN4u2sGM8PDGGrtx8SSHcsRHRK0WchKUSNFK/UjnnMCy4uwTFNd3dL+r4fRIRo7OnDl+I/ww//yp/gPf/S7+IO//L/4vy+24sqgCXMWG+wxp69uD7XVkNSP2cpNodbRXJEAGo25Rmnsl+ZNdkbJVmfsZFdNoFGroms87vLcwM++C/E95qtQL/DHAfsclnh5BgN6ESYxRvkd6u7ByDiNQV4C+FCIOVjDS0HoQc6bmAvF/C3lQcw9FDQamttoLlrJh2iS0QAcI/0YvngeAzNLsBprUbz9MTzyhd/B7//Jn+C3vv4H+CrVzW9//Ut48sHd2JCZCJ25A6M913BpxIk5GtrFmPVeBYsRj8uJJFOkl5aiuLYCmXIq42ArhjrbMeRVIJpfhYLiYuQo9dCpi5GdV4KqbD/Ujg5hVXltKhF+ZSnN30WoKVNAFVnGYk8bBi5fwZCDxoGcTWg89Bl89nd+j/L7+/jK73yN8v57+OrvfBoP3bEW1RoHwqaL6O7uxuVxP5YDURq7KVMhL/w26sPjA+gdHEJv3yB6e+mcQ98Q+vpGMDpAeWx7E68894/4zt/9CM+/2garzS0Ezw9Cgj9UOS5qS1cuXcS3/uavRbhy6YJQVvB8Hac4xSlOcfrXT2IOj5GYaynwtY/FMoGJ15EzEJwzmQgUWkkQVCArMx1qpZIERwLhDLIphEIkzAb9BCZ98LrZ98ESzHOzwvqAt29kvwed7dcw1N+PWRKcHDYrQgGf0K6z5QGbwvO7WOjgL8Ts+Ie16tLyBQbiCZJ2XZJEBIBVEfBVabQETmmSJxGHBVQho1J89pGQSNd5uQNLJHx5BcCxkMzCBQNUNr1n1YMAt5wZupdkMCA7J1v4jOA1/CyG8XXJESOdi8ToD8++gs38XorF+aIg57h8my0EAkEkeIOQkZAnc/sBD53TbzmBdEUgjEQfAWU3CVwON7xWJ1yLNjgWrLAvUphfhJWAlG2WwNTkDJwLNnpdgtheUryDCsTLGGQE3kV+KHCd8NIFZhY3Dg4MyCX/D5RZluZi5blBBG7pGfbCb+ZtG+fmKR2pTHwUyxcoDQb3XC/cvngJBNcNtzMOon64LdyoJOEvIxikslEQ/CEecx2zlQK/neOupM2PsZUF/xYg5nrg/IniXK8HM3sOtzuRlZWFRx57DDW1tVKkX4IWFhbw/e9/XzhiZKebv/zWkCShTl/EiUsDwgFjwOuAdboHXRdO49Qbb+DNWHgjFo4dO463z1zEuM+B7jEzRmf8CGRtwK7NtdhQniIE+URjIQx6EuznuwiQmzFnJ2AQTkAkuRaNazdh14Z61JfIEQksY5aA69JMHwbaW3Du4jV0dHegveUczp94Ga8+/yM8++wreOXsEKaDOqhLt2Hz3mZsrUqA5WIrCaNm2JQpyFtfjyS2TOgbhsmdjNytm7F2QzmK9dSvEnnHBC1ytRbMzUxgaJaAuZf6S8SI3AYCdetKkGJqkZZRLHjgcJixMHINbedPxvwY3Cg7r3k/9sZlnLk4BleQ4rnm0DG0iCUCQR7LJEa7LuPiieM4/vrrq555g9J4E8ffOo1udmhodWBgzALbsg5ZFY1Yu70WFdlJ0FGbkBFYTM5PJ9AUgHNwGDPjQxi2+GFLSEcuAdrAJAn5Fwcx41VCV7UR5SWZMJouY2x4DBPyUuQ17cbG2lyUGan/0niSlkNgm0DAbO8YZuYcwpw9QZ+J9Oqd2L57C3bWGaGk8lpnxzA1PYSelou4fPkq2no60X7lDM689Qpe/Mlz+PGPX8QbbdOYCGYgrWQDtu3bhe3rCMzqbx7IPxxR579umTCJ4fllhD3ULya60EHA9vRbJ3Dy5Fs48fqLePnFF/GT17vQPR+BsqAJVfsfxoN712BbDs0T19OagXXwAl67MoEJuwb63AbsuHMtKt/XMmEEba9fRFufDU5dNdbdtRXNlQXI0IaxdOUSJocXMR0hfm58BPce2YWHG9SIzF2m9tCO1kmaP3LWY/++dGSxZcJPzmMkmIDEvCbU7TqEjTkyybElgVFFWhUyVW4YLDSXjCxgatAOk8OH8g1htP3gWfz8ey/h1dZBOCt2I0kTgb7rZzg3EoRFWYzUuh24d3MOsg08TdIYokhHTqYcOTobOtpHMTE1hEUadz35uZg58QKuvUV9ya5C+oEv4f7HnsAzB9agsbYG1TXVqK6uQWVVM/JlcwhPXUXHLJUvoYqGpQw0oQ3TsxPoGZ3BSFc3psa60HrhFF5/8SQuDFvhMDSheOshPHU0GwbTIHrODWDcTX3HaYa5rwWtZ97EW+zTYVUfeOPYa3jzxNt4c1xD8YLICw5i3DSFfgaTLdfQPzyMgcEB9LVfRsvZV/H8z1/FiycHMOZSQrP2CLZvX4ODmfMY6iLAORNBxFCGdXvXo563hiSEuNIOI16abwbP4/K1fvSYac5ny4StjVh3i2VCyDOJnjNX0NEzC7PbC5fdBFN/C9rPn8KZkyfw9knqs6++IJScJ64MYsKXBk3hNuy9ez3WFvrh6Oyjsc+GYE41ipq3iR0RctnvLVULT2GJfprzJrsIwPahbyoARXYRytfnI3GuHW0vvo2OKZrpG45g3wNP4MjOJuzf1ICq2mrUUN3U1NShQBeBbK4LUyYaV7x6RPVVqC7KQnG6AolR9pkwhoHWdrRQn7EgGZnCAWPjDcsEnodonkvQRuBcmsNEywDmZi009nkQNeYhf8vd2LGTxsncRKhp3grbZ2CfuIq+6QWYaLz2IANJZbux/cA2HFpPcpJtBNdefwmvvXIJfcEspG19FHc99hSevKMJG+qrUSHyXouq0lJkyZ0IjF3FkNkDUygF0bAGaYsXYWLL0CUvApYJTPVewMW3j4u5hdsKh+NvHMeJty6gZ7gL43OdePmnL+PE+QEsLKdi97Ya5GfqEeQp+X2I51qeZ9ky8c3Xj+GfvvsdTNPYm5OTg7179lwXe+IUpzjFKU6fDDEE/Ve3zGGF2Ms9g8eLl1uE/4TKUhLQ2NldNAKfx42lxQXMTk9gZHgQfd2d6LhGQhYF3nlhbGgA8zMzWLaTAMFO4CjHaqWcggIqVh6IZQrSbgviq7VQKvCRfrOJHh0FaKUJXvhgoCIzKFaoWJmglqwSeIlDVAKkHNh6gZUNQjlA8RnUrigarnOSIvIX7zABfr4qADGJ1gx61RqaxNPSCFwSaGDTd55lGTSzMkHMuPSfATolzx9Lg0IpQYIxPcuWAcJaIBBGyO6CdWwK0yRALQ6OwTlhgm10ClPt3Ri6eBX9BC47T55F6/HTuHriNNrOXCAwdgkdFy6j/dwlChfRfakFQ21dGGhpI+DWi/nJKSyY5uBxucXyAd7ukS1I2CqCd25gqwhuFCslZV6tAH6KyMyRyiMiSTFXeMeKlcWFJZhMs5LPA1YO0G1+VixFoMB1xFYibALJfjT4ixJ/WVJRXXE8sWsDvScxQVIYiHzQ+3jZAtcHO2vk35xuiNKXlAeUN5EnSeEhKW2kwNc4iHrn5yijvSNjoJaEL335yyQs74Dhl1ECxIiXNvzwhz+Ex+MRPhM+lDJh5jLebhlBl8lL7cYLj20B5mmqb+G86uYwMzNJQuES5NlpsFuXYV2idkdAaufmOmwoY2UCt1U5tMl6lBdEYRqbw5jZDT9bvqQ2YM2aBuxqLkJywVrU0vnW+lTogzbY5mdgmhnDaF8Xujop9I1gZGoJNqQho+4g9jz0FXzt9z+Dz91djRKZCQMnr6Br3AqnJg0FvMyBAOjyyCQWSOjP37oJzevLUcLKBMqNTJsMQ2Eu5NZZuMZmseSlNpaYjNz6tahZW4I08zVM9g1j1B6mAWwZLuuc2O6Tv4zfXP4ZGh9sWLAAGflUx/JljI7Z4XR5xNd069wsZqfeybeZGbo2OwcftZ0gjRmWRQe83iTkVjZi7bZaVAplAhO1E0Umsowa4YnftEDC99AM3LZ5uOma3WKHuWsES2Et9NUbaPzKRgrlfWKC3qMqQ2HTLmyqyUWp2I9RAZkmF6laBVICQ5ilQXlmWQZlUhYyqrahuXkjNjdXo3FLE+pLUqH1EK/NbAI/Jras6+rsRnffKMbmnHDKc5HbdABHnv4Kvvp7X8Dje6pRR02MB+x/OUnKBOtwC051mDBp8yFK7cEyO4kJApgjI9QO2KneJIE9hwyJmTWo2fMYHnrm8/jaZ3dhS6kBkicTJkrLbYJ9+DKOt85gxmNAUm4jdhxah8os/fsoE8bQ+VYLuoad8Bqq0Xz3VjSWZiFTpoNm/jImTTMYDuSj6eEv48iuKtQmuxAi3l9r6UMLAUNj+SYc3MMWJSZcfaEF41ElVPnNqN91BzblrigTiGQKJBWlIi9fi+lLXZixTmPeMo2hSCFcHX0ITM1iMpKEor1HUZEahqH3eVwYA5zaYqTV78B9m3ORJZQJIjEkGEuQlJ2N1NnLMM9aCXya0NNDfLvaiXGLDx7lGuz/7GM4ckc5qvT8pXxlHGWLKgXSFDao/NM417WEpQkClhkFuOerh1FEYBazE5hZmMHEYB/6B8YwZokgkL4Zux56Bl/57QdxqDII+zXiweUxTNM8EfQ5sUzxTdR3bu0D0zOzdKT6DZShett+fPqZ/ahLoz5km4N5Zhwj/e1ov3IRFy9exqXWPgxMO+Ey1KBi99P4wm8+g88eyEL+cg/OXRnA4DyNocmVWLd3AxpvUSZEfdQfRy6itWsUg4tKBNN5mQP7T7lVmTCN3rOt6B40w0rzhdc5j6XpUUyOjWBslMMYJmeWYAnqoCvchA1HnsQTX/0cHr2zDLnLIxi+2IOheRo782pQsjamTKAGxgISzwnywCJs071ovTqE4Tmai9PTUFrmh2OsG5euTGBeVog19z6G/XdtoHGTxicqA39IEB8NElTQJ/ih9k9ieGaexpgg3dHTeFWAgtI06GmMjjgnaD7txLWuWdgTU5Fdt/nmZQ5iuqKTRB0CtiXYhzows7QMW0QHY04d1hzYj+3bymiMZIEuClXIAu/SKNpHbTC7IkhMK0b25ntwYMc67Mi1wzP2Bt545SzevOZCNLsRm+65G3fcUY9yQyLN3zfyzjKOQeZCgnsc3SMLmDEDYa+H6mgUiy4v5uw0F7PCZ2EWM9QueJxdCSaSr+YXFuCj9qlM1cI0TGO1Q4XUgkYcObBGKBN4++r3I56CWQ7grXzbW1tx4dxpofxvXrse+/buER9j4sqEOMUpTnH65OijUiasfp7PObBMyLK/8a//+q9/8dhjj61nIMwA86Mks9mMP/+zP8MQCczb1zehpqKEAGxIbN83R+CTPRKHCNCSuCKZKNKsxF+7GeQKmMTafpqteG2/ZMLO4JLySL/Z0Ju/nLP5uwC9nAqlwXHDEQnws0PBlaUGYpcAAvlKlZrSkMBpmO4HCNBzHthfgdibn4QCnvyCIf6iSvmhdBmUSj4XKC4JQ4FgQCgVeNkDA91Emjz5i3djUxMaG5uQnZtL13jNfgyQx6Qeeh2lRyf0LlZAUOZEuaPsWNLmhHlsEiMd3SI4SDLQy+RIVlB+/XTfbodv2Un5CiBI5fNTCBBQF9tDUvKs+ODysE8GlYIEJLUGSrkCiQTYwzoV3GoSQAwaZObnopqAZXVTA7KK8omH9H7edUFkkTklvuULawnmPRVA8FtIDYJERBF4mYLb7cGVKy3C+zwLFMwfJhYo+IkESlvULf3g3xyEHwviBG/dGGST+oBPskYIBMQ2jnydnSuyMkqtpXJQvXFdi/eK56ks3EJIMLvJKoHuiawRT7jumSfcScxLFrT1DaK4ogrP/ejHYkeGD0O9vb04dOiQUCps2rQJzz33HPLy8mJ3PwhRAyAguWRdhsUVvJ7X2xOVgeqS27s2SYsI8Sfgo9ajTkVGWhJSdNRWYzFFukEnrIt22J1eGgVI4FQakZJiRAYBY2adWFbhd4nlI3YLCd8U5i0E5gPEN5UB+pQ0pKfSM8Yk6A2xfe55OAjTMwskIDv8CMqV0FAcRYjO2SomooCGxo2UVJ209z6/RlAQPhaqbQ4s05AUIrCnMSbDSPEUXhvcDgecfmq3XPZ3K74oP/VtuQZGIwEzWRCuZR+1ESpHLMZtiW9Sm1BpVWLJUdBH7StEwM2QjBTim0FFY4gUU6IIlcVlhcXmgsNNvZ3GB12KHopIkICBE74wgWpjOgzUhxQ+C9wuN9wyPTTJGUhNUkG7esgMeeFzUP06vFj20xjGpvfGDKQkG2AUKJzGD+8ylq0WqgcLFqldLlpd8AQpT2qKk5qK1PQU4j0Bcw56NVQ3ZfYjoAj1NacF8zYPln0h0S9FNaxuh8Q/bne8NESl1VN7oLxpqS5it68TpRVatmDO4qbyyqHSGZGeTWCNgOS7Z5tf5oJtjnjgoLpRGpCSk45krQIKasdB+xys9mXYg8Tb9DzisRK6RGrffqqjRQf1G3pek4LMLJq+lufgtobgDlN+9SlIyshEmuZWxQu1F+obi7NLcHpofKE6URhToPa5KPseuGkq1GXlwaCgccoxQyCMwG6iAZqkDOSlsvPCWDIrFAkQECTgRW3RFaRSUp+Q8xIxmi8i1FaTsrOQTO1i9baT1ynsRmDZCtOSB56QCmo9byusQcRth8NMQN/Eyw9ccEWJ78Ys5OblICc7A+kp3L/8NAdYYVsk4B+msf5dxw2pLnlcjKpTxBiQmZSAkIv6nM1CAsMS5s1LsDo98Ia53SUhOT0daekZSEtJQVoq9xGakz2syHPA5qbmoNQjJSsVRp1ylTKJKBqi+qe07E7YfNKYk5lGY4ie5r7rgwHlM+KBk9q63U7vpDGZs87zIBvHEdtoLqTI9ADvFCRX0rijN0Bn0EGnJp56nHAs2LDsofFSY4SWxinOh1pOj0ipQ8a7HHntNKY54XRHkch9OJlyGvTDY/fSfCmncSqD+pcB1IxF+1jNPZnYVcdG5XDB6SWZQkPjX7oRSTpuk5TfELVvG42tVg+NrQqoklORRHylYkpLwCixleIGvU5qk4s0lgRo7OBlGTro0yh+kgYaai4iz0EPzeU85lA7oHFCRmVW6qkPGPUwqkl28dO7qCx2B5WZntelE+9pHNcwm/h58aYYibQsWLL5qE1JH1N0cpoDQiQz+DiCFPumZ/iX4Dn3WXp3cB6mt/4WPzyxhE7lYfzP/3gfNtdmUDuLRX8P4nomMQazM7P4x+98G3/z3/4KSUYjPvP5L+Iv/uLPhDRKIlac4hSnOMXpEyKep1bmn1uJ5QWbzYbh4WF84xvf+OxLL710nC4vU/BQ4NGbRnhpCln9PJ9zYJngY1cm8DZ9P3j2n/DyC8+TAL2A0lwSrPUa+L00AVJgXwEMDFUEvPkrNXv/Z8d8vOuCAP9sYUDHlUyLrzwkJPFuBPwtnUE8T54i3zw/ij/SbgEMavnLuHD0R9ekdfW8HaGahGQqegIrDSguzYSSwoFAaeyrNoPkoNhxgO6JksiE8BYKE/hlx0oMginwFycGurxkwkATKDuQW7dhA8rKKwkEa2miZUUEPc1HkWeqGVEllE2egcNhEj68sJjMGOnsQdelFkx29cEztwgdRU5JVMNIwq82Sjyi9yWSgMDbHNJf+KhsXlYqsJ8JeosE4XlJAQE3Kp+KBDONUoUwlcdKgGmJYtijlHe5jIT3DJTXV6Nx83pUNtYhLTOdeMh5ZT5IyoQYXCd20C9KQxBLDiyECDazUChDkMrQerUVx988DovFJnZR4Hhcd5IiiB05xspLD0r1TfUau8ZvZeUBtwfe2tFP4J/rTayLJR4qiL+sHOJ3crqSJQPnTmrhXK/CokEoLPgq543TlhhtsdvR0tEDQ2oajhy5C1//wz+6Hu+XpX+5MuHXiah9B6g9RIhvLMQrbnxxjNOviFg5SeNJKFYHCnZ2GrsVpw9OEnj+cH3614p4fA4QQI/KCYQqoPy4GkM4gECQ3hOh9kZzF/vl+KTbHUssPGJz4HGdh2+eK7laWRDisYlrmONJCgg6WUU8RfGXF463kgYf2Uhl5TdN5yLNWx4VCfMcxTYoK8/z1skcX8TldGP3mU/vlZbIL0XidDgu31+Jz3kW8ekGT6ucN47DJOLQTS4bl4XLzO+jg7jO4frzq+mWtPg+p8XPraT93hTCsqkbLf/0Tfy8WwlT1efwZ083o7lIC/cHUAJweXlqjysT4hSnOMXp15M+KmXCB5tTPgZiU/ZDdx7Glu07YF32YHR8AosL8wj6PcJEO0mrQpJGBZ2aly/wFpAMNBOFcyeNmv0fkIDNyxgosBWA+NpC3OAj78aQKGczebZMkHwdcByeiQVEpVlOxg796DcLTi6PFw7nMuwUlt1ueH1+YZXAgJifVRLw5uUSrJhgwMtr9Blgs2AgdjVgR3/ET2a8WMtP6Qu/AjybUuAdA+wOB5aXXQgS6OdrLKFwfF4ysSIE8FmIlRycDl33sm8Jmoi7O7vQ0dqG6fFJBNxedv2NwDLl0+ZE1OOHIUGBbK0BubokZKl0SE9UITVBKY4ZcjUyFWyurUUG31PrkMGOw1Qa6IkHyhBlhffR9gbgsTow0juIt4+fxOuvvIbRwSFhts8KGt46MhoLnHch1axufpRnoaARRyqRKCLVGTvm0mhFTC4TcYWuSwBfEpJYKcNqCqnhCmWMUNSw3wk5VNQGtHrpCygLIrwEgX1bcB6Yd0KwpLgcX/CPrvEyEc6HuM9547zG6oLP2QzUT/VudbhgWrBgy7bteOjhR6T6ihMRfzWTnGeq4oqET4Zk7NjuRh18YgP1v3L6N9OnZTTf0ZitofnwY1MkMCUqoaS5QssODH8NFAk8fjN4pykKPgoBCgyqeYqh4Z3mCum6N3bvVkUCE00x4h7HWUmDn/PErnHa/I7bPCousr569fPi/bHbfBKma5zG+6XFeWbwvBJ3JS83KR4obX7fSpzradJ1Ji4Lp3G9zPT7dooLQbektfK+1Wm/W/DRs/6AC27PMpxJTajYcgfuP9KA9FTtB/KXEKc4xSlOcfp/hz4xWYGBZlFxMbZu3Yo1jY3wRxNhc3kF6L+uLFCQQC3nZQwc2LSWwK+K/R4owQ4R2VqAjwmsUGDlAa/3F4oEBd1jfwXSRCtp7Xn5gAQmE0lg4qUGHI8VCj5/EFa7A7OmOYxNTmPaZIbNvowASRysdBA+FkgolXwi8NILArqUvsgXHVmpIIms/CJJmSCUG/xutjAIBLC8vAybzQqXy03Xaabmm0RC2KVTPrACgq+z88lAMEjlVCA7Nwc19bWorq1BFp3zVylvyI9lvwd2muhtbifcAR9CJDmwgkNNPNIT/1I0vFe9RiyFSJGrkEy8SaLy6qjc7GmbHUQy1GblRsDL3uIDiJLEEmIHj8RX9u+g0epE2SUbASlIJeUCc9Ph81XEZYqVi4nLpqZ3GfR6ylui+C35neBorDAJC9AvnqB7XD28WwVbebBSgBUr/E7OK1uZaHQk5Br0wjKB65ctQoQSgY5iKQcFSanA9S4pElZ+r7QFfhunOW1ewPjMHBqp7W3ftgNFJSWcizjFKU5xitOvCfFswdswKuiEv6DE6VdDPI1HZTTfZtRi7V1P4J4HDuNQfRKMWiDIE2qc4hSnOMUpTjGSkN0nSBs3bcZTn/4sUnPyYbLY4fJJpvByVhIQABUOqgiA8jkrGnjtJKHLVV/JFWL9caJCRYBTQ7dU9DhvXMW2AgRQGalSeuzvgJUQvOxAUjRIIJZBP5vC83vYSsHhdMFitWHRYsHC4hKWlqxw0jW2LpC2FKTnRKISvE4QVgmUjjhnhQDllQK/c8XyIMSm+h4vLBYrHA4HpUOzMcUV4Jrj0rNRQrq8m4Kc80OB7ynVKmTl5WL9lk04ePQI1u/YCmNeFtwJUdhCfjgQhB0BLARdWPAvwxGhPCoToNZrkKTTQUdAXkvl0lB6WrG0QQHe6UJGklmAXuaKBOAOBcQyCF6j7vUHodLq0NjcjDuO3IXymmqxRjXK/KLCseJFKBRY0GCBgtH/exBbAGgpHykpKWA/CaLMsXuCqIzXj8yvVYGTlxQKrF6gt9I1YalAZWKHlryEhK1OOEWRJ0F8ZN4xT6Ww0gZYmcAUIt7bqT4np2fhCQbxpa98hdrgRulmnOIUpzjF6deKeFQXCgUKcYXCr46iCUooDenIKshFfo5R+HZZWeoRpzjFKU5xitMKMeL6RInN19dv3Ci86OuS0zBrdcIfigjzXqVCBbGLAoFGSalAQJiDWKKgoMmOFQsUaNKDXIVoopICg1YulmQdILZ0pOsrigROh0E+g+EEmZzeo4FOp4eWQDTnJZmArzE5RTLNJwDLFgJenxd+f4Cekdb402WBpvnLuljvT+cy4fCP0qQIknJCiijeRdEDBNrZI6bFskRp8dp/vh1jP/+gICPEy4F9P4gtD3ltrFaN5MwMVK3hrdUOYtfRO1GxYQ3UeenwaBNhkYcwF3Zj2u+AKbAMa9SPQAKlo0ikfMjE2ko5gX4F54vSjdAr/bIIXAjCEfHBHvDA5fcScI8iJSMNW3Zsx56Dh1Dd2AidMZn4SeIDK2CEIkdSuggliGAChdspFGLSBt/RGfTIzMoU5WEfFaxYYYUM84aVRKzYkbQwFGJpxh6nY8zigHnI/KU4bOEgduTgIJab8BIW3mmDQyx/lCYrMsQODjIpv9wmOB4rE7oHBuGn4/bt23HgjjuQkZkZe2Oc4hSnOMXp15FYmcBOR9lKgWeKOH38FBNNxJISPsYpTnGKU5z+3yCBnT4gxdDsJ0tsUs9b6W3duQdOP7Do9CDM67Z52QIBWQjlQSIFBp4EDhlAinsqwohKyOic13rKKLClAsdZsRAQoJ5AKFsisPk8HxlY8jHCSgC6z6Bdwb4YtDqkpKYhMzsb2Tk5SCcQz9v7sYk9z6NiS8gwAVuRBn8lofQZFDNWpWuEd6XfBJLZt4I4p/SF80h61m6zid0qlp3LwrGgUDRwwgTICf/HZm4pDQbKCRSilE5UkQhVShKK66ux7dB+7HvgHjTv3Y7UikL49QrYEsNYiPgwF3Bh3rsMi98DdzhASXHe6P2cWQLP/E5WjnjoHlslLEeDcEb8cAS8UOo0aFy7FvsPH8baTRug1utiywionGIZiaRMYDAvLAKYr9zQVtoa53/lx/VrUeEbI4W3xTQahK8J5gM712Tei4iUBv+LnXLVUNKsCKK8S3cEn6RlDOwLgZcurPCIFS5KKCmInTOEsomVCKxAupFnOqGjXPjBWLI5MDo5jeb1G/DlL30ZGrWac/qRkGgXcYpTnOIUp4+F+Mu4iiYFVijwvBunOMUpTnGKU5w+WaIp+b2Jwd/HTfzVuqa+EXv3H0RldS3mHT5MLTgQItGBlzBI1gcMYHmJAn+BZseL7FOBgaQKCgaVDHIZwBPIvf5lmgE5g0ki3uIxQGBafOWm37zTgC8YgM/vF874+As2WyloNVoCmGxGr4ZKJR2VSrV4Hy9oEMsjGPxTfla+hgsETIHfKykPCHQziGfAS3CYAT0vY/C4PbDxUgebDUF6r/gGT/xlHwoSECX4T8klyCkdViLQ88K5IINrJb1Po4QxOxN1G9dh55FD2Lh/L7IryxE16uGi5xwEsy1BP6x+H1yhIMKUhoL4I7aBZIcBfgLx/gBCAT+VPwhe4BBQyCBPN6KoqRYb9u1ESV01dClGiYeiDAli6QVBczpSHmRcFyuBeSuVXdIErAqCz1HiWwK0ei30SezrgJUybGnAFh2S7wmWB4U6gb3W0z8qOb2DrSrklAxbkSSAqgphus+Op4Ihej7EyxZi+aM8cN2wtYKc2gpbmzC/OZ+cDqfBuZcnKGGeX8Lg6AQqqqpw8I5DYrtOrj+J8zfChyHxbEyZEFcqxClOcYrTx0M8Z7BCga0U5DzdSJdvIp6CWNlAU+CHCuIDQSytdyO+z1MfTZXv/wzfo7AS94OG94vP98WUG3tNnOIUpzjFKU6/alo9B/E5h5u2hnzkkUfW8977YovFj5lsFgtOv30S//Cd78CxOIeq4jxkp6YI/wlMBB9pAl0FIClPHBhU8nID/totfBQwOKcZlr/u830mNq8PBAII8rZXBLT594oJBysaGICqNFooNToCmHLC+Gy5QKDwOjBkJYJ0XHlO+mIeJnAbFsoJNqGXYtMMT8Rf0zkOKzYYtMrlSuQXFGLd+g2oqatDanra9XhCIiDJKLpSC/SH0xKn4nN8hCAxlZPz7/Yi5PNhZnwSV86cxdW3z2BhdAwaAtuGRCXSlVpkKnXIUGhhZCDtD8Pv9cEvoyNJYS41YEEA075lmBFBVm0ttt9xB3bv34fUjHQSUCQLAhlJK2xhIaQkJqlwNyhKqJ6DsBWQ+LECpJlHXG62hDCZTDh7+rTYlWKJ6pgtCUTdibqMFZj5RAe2KOBdOoSDSOIpb7fJdcX5EYoaui/yJF4ivUe0AbrHxg5cl7z1IysSWHEhKSUSYHc60dXfC6vbja/90R9i7/4DyM7KEE4Z31GuGIlSiz/XD9ePnO3r1Ua/ewcG8eTjj2HONIeNmzfjW//3/yInJ/t6/BVa/fvWe78SirjgWFiAxeKA3eWFL0jtl9pVokIDlc6I1MwspKfpoaduwxuWBr0OWOcscHpZ+fQ+RPxQGNJgSM1AOiXAZsmCgg44lpawaLHD4WblHfVVGbVLlQZaip9GbS49WS3AwQeiKLVlpxVLixZYHW64/dJWdmyhxGUwpqQjM8OIJEpwJQthjw0O6yKsLt7jndVWtyexgwvxQpeWgZSUFT4wEZ/8y7DTO+0OD3wyFRJ0qcQrI5VVcVN60bAHLivlbckNX6IWuow0JKlpbLLNw77sgztE7+f+wS30XdrerSRjnzDsKyToR4T6fkCugjrZAKUsgqDVBi+PQZTizeWiX9xnOK4uCUkpKUjSsGrtXShAvLSaseD0weWXQaHSQp+Zg5QkFXTvVjchL7w2esbuhdMv+Y1hiiaoodSlICuL64FVqu9FUQTsZtiJZxafjMZDyvm7PkAMY6WyNgNZhigMcGFqwQ1vgMZHrYHyW4BMPY3lq/Mb9SPqtmDGTO0wqIIyKR0l2QYoVi/A91PbXFyA2epEcmYuRkZGaGxIpLaghkafAmNaFnKzdWI/f0E+aktLdpgdQYQTkpCXq0eKNor5yXk4fQH4EzVI1GciP9Mg2uENovxH3bDNmGF1Up9SGJBWmANtyEn1aMaiOyI87r9r+bnBsBJXQ/1MGYE+4oDNEwJ1z/fmGbc2dSqS9WpkqLyw2GkccLOFmLh1E/F4yX1JqTFQX+JnqK/G7kkUInYtwrK4BIvDBZcvKHZHYKU/7zihM2bQ3EZ9MJl4fdt2E0XQuQi7zQor5V1sQRu7I4gKkpCghEKtg4HfT+1PFV2Gk963aPHCH1VAS/0zmfqelgYZZgk7BeSicEJRH7UH54LYrcfhprGBBnmFQppTpEjvTvzBQKExQp+WDqNOCXWs/9/6mIzm0qDXSW3GCscy9UmVHtrUTCQb1NASs1ae4TphxXnIbYXTboPNJfHq3esqRswD/hjC8xrNgcJXU+wW32PrO97GmutIn2SAgcYg9ivBRFPl+xXzV0JcRs4Lbw35/W//Hf7nf/+vwgr1mc99Hn/5l38R3xoyTnGKU5w+YWIx6N22hmTi5fkfZGvI1c/zOYdPTJnAND9vxkvPP49XXnoRtsU5VBbmISctTYBOSZkgmdqvKBKEo0aacFmiYMAZYnBPZRPKBLrPwJMBLoNSViaIICbnCJTsR4GEDL7PcRVKNU3gSnqWtx2kNCiO4NKNPxLFuMagVSx9ILDLIJYdBrJgwzH5yGmwQkIIZ5y+QkEAJQ0VVdVYu24dCouL6f3MbiJKU0a1GmXhS6QvVUfsVYLYn0KUZ99AiASMMNwOB0b7+3H5xNvoungZ1qlZkHwplAnZJNxkJKqRKiOBKBQlmZ8EnkQS2jWJcMrDmAu6ME/TeWJ+DtYc2I+N+/ejvKICvNWmAOPEN873TRl4B1FeWJnA6zuY56LwfM4HOlId8C+LzYZL58/jaksLZmZmxNIHOdUjJy2neuWa5ef5WUnpwgoDSaGxUm8sTPHyh5V7LKhIgcAR/RYWBgQEhTKB0IjkK4HzLxPbW1681gq1QY99Bw/hic98Fvm5GfATr0TW34NuvX07dhBWwsDwOM6dOYOx0VFUEB+PPvAACU66m9Jf/azI+8p5LDDden31kWn1+S9FIQJLplEMdbWhtbUdXQMTmJizwe4h4TZKgqk2GcnZxSipXYvmDc1Yt6YWtTkeuEev4K0fHMfV8SXMk1DOTki5ffAIspok65oEpK05gvUHjuL/b+87AKM6rrU/Sbur3ntDEkKAQEj0XozBptiADe4tbnF6nP4nbolbEr8kfvHLe2mOS1xwp9p0TO+9IwkJ9d7Laqv2P9/cXSEwthHGRib3g9G9e8vcM2fOzJxzps3JiUC8Tx0aS/ORe0S+uf+wfLMYxTXNaOmQsiLGuG9IJKKTMpCRNRzDh2UhJysdKdEBCPi0RHZaYK0vRlHuYRw6cAAHDuchr6QGtc0WWDpFBnzFcItORnJGFrKHSxqGZmJASjQixZBvPrYBe9cvx7pjdShplUxhuXWX1zPgqBeTGCrpyJo5D1OvHokhEUCAutck5Ws/dixZj627T6HUOwzG2ByMm3YVrpk8EEkBYoSo56ywNOfj8No1WL/qJMoDB2LQnGswPMmC9k3vYfvhMuR1SL0jmr+93Qobd1FRmc7RSKzPWMtJWRI+q91jWObliikmCVHpAxDfWAF7aTGqQhOQPHEY4rwtaNwgctfUjnqRfxcdb5ImlSyJl9PATMzb2GSkDBiMQVmDkdk3GX0izjEQuX5KwW7s/+h9rDlei4ImbwRGp6Hv1FsxfdxgjE9kGT0XYvjW5KHw49fxwbZC7ClzwOQr5VPqY6/APojKmIybbxmLUanh+KzJRC5bO8p2vIttH6/FmtPeMEv9xiVYaQR+Ap1S9/lHwzhgHm4f5sIw01G8sOgkSuvM8I8bgISxt2LB1RkYkcAmzA1zCcwnVuIfb+/GrvoExIy4Dr+6Yzjiw6XutdejKvcoco/uxz7KaF4Zyupa0CIGclxyP9Q2tCJcykXqwGEYPnY0Rgzpj4FJfvAvWII1q7fgza1NMAcMx4P3DMGUAXa896cPsLekFlW+sfCLG405t1yDScMTEdsl0x1wmk/g43+9gw27GlAXlYPpP7gd/dr2oX79e1h2ogN17U6pN+icZt6fA0m/FFa4+l2HUXF25HTuwsbcVpQ0SV3Mtk9kmvl/FuQ6R/bZk4WWoX2wIKUIa7ccx46TdbCIjLGe7W6scvSfUYzU4KgkJPcTmRmcicGD+iIlQuS2vQJVeVKed+7C7oN5yC1tQJPwStHKOtcvDBGJA9B/6CiMHT8awzMSkBjCkXruyAmRtapdS7B948fYcKoN9WZ5V9KrphDyvsRjkPYrMDwO8X0HY7DUC5kpTtQf2o3d6w+isN0P4ePmYMLVkzEhLQiRko02eZFubZcY+W0lx3Hgo4XYdKgQJ6u53pEDnt2bVA3q1iHok/ZiB4S7rHG3J1entJkDxmLY7HmYkpOEfiHqjU/w1Me7AfWF+7D1g4+xY1852pOyMWD6PEwelYFB4dqICYovm6DOjkY0HlmHHRvWYdXhRuUw4og9tlE+clQOdaGjUznNpQ6SSolTOf2jIuEfJHldXy/1hBk23pO2rZPOX7fjNCQqEQmp6UgfkIG+aalIihX++2s0SrZeVrBaIw3VldV4/52FePnFvyud665778dPf/ZjpYnqzgQdOnTouHy4VM6E7h4CxsXAa9Qz/WbOnHlrVlZWQmBgoGawfwXgt/r3H4D2jg6cOJGL5pYWaYAM8DOZ1OgBzpVnr55nPQIV2GoJ6UwRA1OnphyIwsAWjYqCnT130lirkQnSIPNeQGAAggIC1c4Aas69GKps4DU28KAdVew8dwflHHDfo/pDw7m7UaLRoV33/FY0ixJDOrgQYWhoCMIiwt27EtCcZp+I6DnyMM0JFfgtvss4JC614KMoHVyIkHQYfY0ICQ1FkPDMbrWhtroG5vZ2ed4LfpwaIkq502KDzSIGjqVDlBHhgVcnzKK4tdotMIYGI3PUCIydPg3pAwcySo1WkS5OtVAX+PFPQEuXOtJaVuEMrUwrk05ayWfmRUtzM6qrqlDPkQnCa5UGeZ+vavl3Vqx8WdJ7RtEjPz1xu2+r+N0sViCPlFKotCg6k7zRJN/NLz6NuuYmTJ81G997+PtqDQdVArq9+0XQKSQFBoWiT0oKho8YicxBg+V3sMYHue8J/Kan5FE5pbJ5bqBCzH3KGbift+e8+31PCeZ35ZIKHmjcOQedbaLMfoQ1b/4DL/zjAyzZeARHylvQ7mQ+ixHuEhlprUZNoRjpe7djuxjLpzrCEZ0oX6rZh/UvL8aKrftxoKAUpbViVDc2oLGeO52cCbU1tRLqYA3NQHS/bGRFm2E+sgQf/vuv+J9/L8OyLbnIrW6Hmd8U+fLqlPv1ZSg5dgAHdu3A9kMlqOwMR1BULGJCRFH+RHXTgdbSvdiz9F946e+v47Wl27Ejvwa1ZpEBKVfeXlKuzUJH0XEcO7ADO3YcwckqUbzDExEd5Q/HqY3YtewdLNuwHzuOlaG0sg6NjaLkN3jSUKuO1dVNaLaaEJI+GH0HpCEhQBtSrTkTdmPzu8ux7KNt2J0n6cktQLk1CMakDCRFBiBUeRMs6Gg6iUOrlmLxu+uxq8YLhn4DERtQh8qVb2D1ul3YXFiFijYzGqS8NlRVo7auBjWVxTh9Kg8njp1E7qlCnC6Xa03NaBSaGmpr0SSZ3yFlpungHhzbvBm7G5pgiQiDra4Uxz9YhG2Hc3G0uAKVYvw2NtRL/kh+1Ap/qiStp47h+P6d2L5zL3aJ4dkshm5qnwiE+2kOPUqUo6MIp3YsxVt/ew3Lt5/Ekbx85BdVoqgtChHxiWIUhridJd0g5c/RVIbyvSvw8e4T2HW0CNVFJ3D8eAHyCptQ60pCzpj+yIgPVt7pT0OntR1l28S4Xvw+Fm49hfyCCpSJnLW2iMHmli8VhA91NcKvFhsaAjKRHVqNiNr1+NOrH2Pf8VPIyz2FE3kWBKT1QZ8BMYjwFIb2IrQfXYK/vbQUq/e2oTJwEG65uh8iAmtRvnMR3vjTf+Gvr63Byt15KGy0q22KaeS1N1XD0lSJ8pLTOLRnkxi/eci3BiM0OR4p1R9h44pl+OdH+5CX748Ro8ORFVeLd557CSv3nsDh3JPIO3IS1YF9EZjYD5mRHoPaDEf7Maz/x8tYvFbkucIPfWZMQmjtDhQtfQ2vrz+KwyfLUFzdIHVmAxrOKWdMf11jC2p8MxBiKYZf3hJ8sP4I9hwrRmFlPZqbRabP9059Iyq9UhEf6o0s1x4sWbYWK7cdxvH8MlSzHDQ1osH9fG1NOcqLckVm9mD3ti3YebwW1X5JSAxvh+XER3j/f/6Kf7z3MTbkNaHJOxghEZGICPWDn6sVreUnceLQPuzfcwT7qwPgH52A9LhgBHYNUxKxcXagatdibFwu9cPWo9iXV4EKSW9Tkzu9tVWoLBX5k3j27tiKnUcKUeQMQEdZLsq3rcW2fUewtzEY3hEZGJws9VSgGNcSvZe0bV6uOhRs/wAf/ft9fPTxYeTXNsLiMAsvm4QPtaivqUBNSR4K8k5I+c1HQWEpKtVoI+EB01/bDJtfNCL6D0F6UgTixDAn5efWsT5eQuvpndj47jKsWrMDx9tF30gZjvS+SUgJoZNc5FpeUn4CaxvaCvfg6O4t2Cz1XFFFDZrrK1FdfgqFIie5uSJ3p0tQLrQyH5qkLmoUBa7V2iw0F+PIbinzx/JRXCb52CL3G4VOKdcVp08g7+AO7N26Fdt2HMXxamkzgyKlvgtRIzbIk+50Xy5Qb/MPCJD2MRUjRo1WI/cSkhIUfy5VG6xDhw4dOnoOtlFsntmunQ8dYovTobB169ZluVR6xbKUwIFlrL27avDu7/Oc4bKOTPCgqLAQS5cswcKFb8LktCM7oy/CQ4LUyATPiAQOh+d6CewJI+naNAdRjOXIbgfSzJTa3SMS2MttFcPa7rCrRRW5ZWFIsCglYvRxBAG3R3Q4tB4x1VvDlq5ba+c58zDNY7wy0EGhRinINb6rvaYZk4yHayzQccCuCm6XmJ2TIw3rKCSlpmq8dTjcPeoSO7UApsntNGAcyjkhra/6JcnjCAXSQQdFR3MbjmzZhrXvvo/8I8dh6LAh1hSIgI5O+HfYYbI64O2UIN/xCvCDLcAHLT5OMZiSMXzuLAyadhXC+ySrXlBtuoCWJrXwIrtvPAk/C+6LosBp5xKYaC3hCuSPl8RBvp/Kz8fGDRuwb+9exXuuJ0H6ac54nAlqFIcc6SBSdMhvNTrEHSd5cyaoS8opQZmgg4e9OhyZIBFJWo0qvqMnT+BYwSk8+O3v4oYFN6F/Zoak8ywyvzBMkn3VYvysWvGhUshT0tIwddo1CArW+rQv5bcId9I/AX5GlQR5QB3lj8nVDEv1Zrz57P/gjUV7cbBZjJoBM3D1nBtx543jMaZPEAJ9zGgvPoB9K9/Eu8s2Ye2xTphDJ+DuR6ZhZGID9j77MlYeKIV5wDSMve3bWDA6GYPDNFmkvHdBPuwbkYwwPwcCCt/BGy+/hX+sPImi1kDEjZqDaTfchFuvHYIhcQHwc4hheHIb1r2zEItX7cbeSh9Yoqdg9r334Nv3X4UxSaIQu6NVKStbj+1LX8GfXtmEDcdb4JM0HENm3IpbbpiOa4bEINpPynjtCRxaswhL3luG1YcqUeEahIyrbsX9P5yHkfaN2PPi83htcwWOh07BmBkL8MCsgchK8FfOPWaSSolL6g0pOyGxcYiMDEGIe8gyUImywx/i7WdfwsJlB5Avr9h9/OATPx5j596HH3/zakwbFAV/tKG1cgfW/F0Mrr9vRW7kREz+wXdw/WAx8l95Cu+uO4WdppHInnEHvjkjC2P7BsNpb0RH1U6s/2A5Fr5/CGX+KciceSvm3job46ONCJey6uVHJ8VRbPzHW1j0zi4U9emP7JuvR4ZPK0pfeh0H20wwjZqHmXfeg1kDgpDi74CNdZi5GlWHN2Db2o/wwfYylFkTkTH5Ntz/1PcwLycaqUycswnmguVY9fprePKfB1AclIgIXztCxfiqEl5d9c0H8PBPZmGotAznjjBw2dthritFeX076gr2oWzTq/i/ZcewqzYFiZPuw2+euhU3DE9AsPv584FTUI6//TgW/vNF/N+xIHgNugWz5l6Hh2cmIFCsMofUdWcVIfI9JB59GtageOO/cOcfdqOgiVsKi0FnCkffGx/D7SJHv5gapBozNB1C08Y/4/5Hl2BF2UAkzP0R1j8/FeG5IqPPPY3nNreizpqAmJHTcPND92He5EHIUZ4IM9ry1mPD0sV4feEa7KkLR8CIOeh/1e34e/aH+PjDpfjZW6Ww+V6PPz0/Hd+YZMUT857CsoImlLMOYj2WchOuuf0ePPvzqzFA6l0DxFht3IwXv/UYXlpZhpKYmfjWm7/F2PqlKP2H0LKpBdXx12PsrAX4xY39kBhqUvKp2iI3uEuNT0QirAc/wLG3n8F/r6vFqeApyJx2K362IBODlEyzHepeNqUyCE5CjKMQpmOv4JEXlmPJQalHEyfhtoeFxjHpSJJHvFnf2htQm78b25e8i5XbTyHX0gc+gxfgV/N8kGDeif99cx8OlScjZ96duP+n8zGzv9txY61C3dZX8cbC5Xh9uwVtkVOw4Nt34u6bR2FIhH+XQ8nlaEX+B89i4Yuv4c2DHajqMwczrr8e905LQ3K4EU5bC5pLD+PQ6kVY+fF+7KsJgz3xatw41oAM771YurkYh9tGYcL8e/Hz703H1IFRWtyuDrhqNmP1wlfw/D83YWdpBPpNvwHX33ktRqaEI0LaCldzMer3vYcly9dgxWFv2GMnYsat12HejEGI9zfAW1QkA6e1SPmP4vQe9/Cd7vLHpBq9y1C8bynefOYVvCt1XGPmVIy//xF844ZxmJog99mks2lU5csJe2stGutqUdPigNXhgtFZiqoTa7H09TVYt7MWzrQxGHP7Xbh2cg6yAl1Sb1vgqt6Fw5sW4cVFR3G8MR79JszBLQ9eg+EpYQhsrUFT2Qnk7t6A7Vv3YNcpKcOmeKRMvANzv/sD3DoqGgPCpI7qBT3/FF2OqOAIToJ6BUdm6NChQ4eOywuam5diZMJn1uhf1WiE8yG1b1/Mmj0bkydPhk3IPFVWifqWdjUFgcP8xOyWFJAD5wZpxWlcSuCRJg97dO3yhz28Yh3D22BUDRxHCdjoPJBzPidmrTJKzzZaLyyoHQioPMq5/FG/OSRfLQ4pQSmWvCfgNpO1taJcNDYqw51Z0Sl0cIgyg9IAqEB3M6QV3M4FOk0cwgEno5P0GP181foLial9EJsQr7Z0NAUFIjQ6CtGJiYhOSEBYRBRC5HpwcLDaBpNbXwYHhSA8JAz+vmIiCH3sMRYtVOjpVE4EpkExis6ZTwTSJUeKINPlpq0rML2SfgV5lt9l4EKJXenifzl6UqjWvZDgmTrCc/LN19dXTY3w8/MDp4ooJwd5azyzvoLmgJDvMl75PtfF2H/4EGoaGzBJZGjOjfMxODODbNVIv4SgIstRF3949mn85tFf4l9iSDY3Nytx/DJA8s8XCOaIkncJVN3aa0pRsnYxNu0/iiOtYlrFTcfN3/8+vv39eZgyJAFR4SEIDIlDbNY0XPuD3+AnT/4Jf3jycfzxd9/FN2bkYFCg8N+dRz4B4QjrMxADhwzF4KHDMHT4cIwYMeJMkN9ZqdEIdZRi76o12LLlOGo6YhA04kHc/a3v4ZFvTMHVA+IQEypGemQ6+o5dgAd/+QP88KFrMTpR5LhiA/bt3IRle+pR0sTUuOFqRN7endiwfBuOn25GR9J0jFrwYzzyg9twz7QMpMeEIiQkGlHpkzHtnm/hp4/chwXj0hFlPYayEyuwYstJ7MizwSpM8aGM+4UhJL4fMgZmY2jOUAwXurvCCElXdn/0jQ1BaJcjwQ0lW8ILX0lTbCYy+4YgybYHJze9i4Xrc7G9zKVqV1Uk+I/lQB21i/wnBQMunyD4h6Uipd8QDB6SjexhHEreBykxQfATGfYWYzkgqg+SM4XPw3h/GIaI7PaNDUZ4gCZUntjcUUu0BphCJR/75SAzOxtZQ5mekRg5cTquu/823H7/bIyLF77b69DUUIqiMisa2SQIHK1NKN21G/u270eFMRoJE+/GtbPn4/pBDoSZd+PQgUP4eJ8NTRbt+e7wMgYiMH4g+g/KxugcMWQTgxHidzGCr1IivJJ6JygWUX0GYeiw4chm/nSXMYahgzE0TXgRZpI6Q/LE5QVjQjoSs4dioE8Lqj56Gx+9+TbW1LnQwki7yJFvcA2VTiu869dh/67NeGtNM+qsJsRf/wBue+IP+NXNYzAplfIkvJJykTDyTtz03afwt7/8Fs/+4Sk8+vPv4P/NS0ZKpB+cdtZjbrrVX00+Oo1JCErIxphMP4RUfyRl4S38ZXUN8kSmNXepQITCfXYWOFILfhEIju+PwdnDVPqHnVPOhg8bipyUaPSJ8ldD5FV9ZgpFYEw6MrPEGJXyOUx41/2dEZz2kxGN5NgAmMSQ4yti8sLHNwpx/QZhUJaUhaH81jAMHzNdjPs78JO7r8b0YZEIEt3BUnIa5aUlKG5qQrOk2+kToNbhCPcXWTWZYPLzh394OlJm/T/8+B/rsHnfdhxc/yf89hvjMaybI+EMJPXMOrqTA6IRmTQAAzKzkSN5OHzkZEyddQu+860FuOnagYgN6oCtLB+t8j2vkeOQFheNiPqTqMzdh10VDTht1eo9WDvQdOwICg8cQEWz5EPqOGROnIGZE0Zi0kiJe8QQZGcPQKbwLjpY0s7Fen3DEd4nA/2lzGQPl/SPGIqsASlIjvBVax+QTxqvPg+Sn5KkT+QpXxY9xChlM6bvEAySenMY65ihUlbSY4UOX3AtJINfKMKS+iF9yBDkDJe8GDYIWemJSAnxgZ/qXCB/E6VOGCx1wlCMHDcd027+Dh586gU8/uTP8e2J8Uh11eLU7s1Y9c4aHDtdg3b5NOn5BE1fEcgPymZrayu2bdmEPz33OxW2b9kMLl8hTbYOHTp06LgC0Kur8/SMDHzne99TWxbWt5mRW1SCuqZm6o7SPosSIoFtNdcq4FoJPFeLHdKIlZaKRqnmMODUBofqbWcPD6932GxokUaupbUFHRaLioP32JvjMWi5AKA6uoMyghmU9saPiQIh36Ehq6Zg8JIEjali9MuzXe+LAc5zmmWko6WlVXl8uMMDW1ymR6VJ4iQdTI+DdEvgaAv3F+Uo35Tn1FoR/AbvW+1oaWxGdUU1Wppa1OgLm40LFzolPm/lOAgNCUWAf6B6z1cUam9bJ3zE8gkKCFLrRpBwjTaHOmpTPtxqiNKSzg287gnuE2oHQpsKPJeg8kSOQUFBaiRIqCjpKo1uPioekc+e4OYX3/Pwmc9z9IbHIaMF7Xr3NRS4ECbjaBCF91heHipqa5A9chR++cRvkN4/QxnXXxY6hW8tLSKbQnN7e7vKb3LlcoJy2NbciFNHT6CyqgV2UyKCBk3CiIFpyAo1wk8IFDGAhQEmdPr3Q9q463DNHbdjznXjkJ0chSBlrGj54GirQ33+QRzesxN7d27Hju3bsG0bw1Zs274L23bnoqgmD7UtuTh6shqF1XY4IxLQf+IU5AzJRHSg6Wye+ATCO2EcMnLGYWJ6GOL92lBTXoLjR8vQ2OixXMVSsBehVIyZowVmNNkCkTB4OHLGj0VabHi30QtuBKYjauBUjB3aFznRwoHWBpw8fhrFRbWqLGkOMnlO0mS1WtV6GsyvdjnyXIUOm3I+aqnuBmXpSRmxiZEYlYExc6Zi4pQU+FYcwo53P8DqjYdQyOIsBpK3evbTQPml80urKSi8XOxUOSS1C+q+5tBTFwSajDNoVJwB3ap8T40o4kgBc4PULfVqShGnCdSWVKLmVBEq22wwewchIDgKsVFGBKm51S1oaziCXbtPYOdhFwxhgzBq0jjMuWEipk4ejLhAKyqOHMD2DftQ2WQ567tnQQijU4/GLWm8KKhESB3dWo7qgv1Kvnbt3NElY1u3StiyAzv3HUNBkxMWh/DZTVFnUA7iBs3EQ3NSkRNyBEc2L8Zf/70PR6oc6DRpEzQUWayTnCKXuYdQWliAo4zBkINho3Iw7apQRNJFryB1k60DFnM7HCGpiJ18G26+aR5uvqofJmZESZ0JNLeJbGqxuqHljM0egPDYTMz81g0YlxMC57Gt+Oivr2L9kUo02rnLjCefzwEvMlhq0VRyBHt3bVfp367S7+bBlm3YvvMA8hvNaLDJw9IYKn5bG9BacQwH9+7Ebk4b6lY2t27dLr/34Wh5K5oslBb5jCJAzrg2g8MOa3OTGlrf0NAoQWSmqQp5heWoqGmD3WWCKTpWytUQpA8YjAHRIYjoPIGj6/6BP/zy1/jVk/+Dv/x7MZZ8vA/7i+V9qzeMfv4ICglEgJ/Uz/zU+aBo4B8JQhDrfrY/pMcm5dMubTHrc9XmsiBEDkTcwEmYNCQRmZE1aGoswuETzThd7lTPWjuqpe44gQMH69DsFYm0MWOQI/maFCp0yOu0ySmfSkb5aUK+q3YP4joNvE/Vgc0Xb2lPXDJIkVZNo0E+5FlIWBuVpwU6w/ltGtoGua61axqt/Mtz6hkqHUZvtS1yYEgiBuSMxrUzh6N/qj+8GkrQfPwgTtY2oIzZ6479cqK9tR37d+/GKy/+A6+//C/s37NLzaOV5OrQoUOHjisAHs2pV4KNad/0fvjRj3+CufPnwy5GcF5JGWrFcFY9EdK4cvEypcKJ8sEjWyilpLuv06hTBqvcV1MQ5CKPXD+hTYwIOhQsVpsoMnJfgsfpoKKSeBgYF6G+I6G7AUxFh6AioAKflXd4VM+TLoYuxYi/O+XbbUrZb25qhkMMf9FwNE2D2gS1DlEBut7nO/IdUkHlQ207Sdrkt9NsQWNZOcrzClFTVI72+ma5ZoWXzQkvJ8dwiMEtipLRx6SOBhcXivMR01GuMdApodKoxe3ZXlPTQNwp5vn5Av90/eb5OcF9i/FyagMdCoESGL/HQCV47nEueIL8UaH7c93j9ChXntEgfI6KaIMoxYXFxSitqsLsefNx/0PfRv+BGTCK8vVlDvkkDQYfozqqaSuCbpRfFlA+bNYOtXOD2Syy5x+CoPhkhAf4q0UOyVoRLa1MiBiTP4aAQDGUQxEawpXYfbT7Eg+lsb38CA68/9/4++8fxWOPP4bHHnscjz8u4bFH8OjjT+GR376Bt9buRm59FSpbbJD/MAUGIyE5CmFhIm0k6BOIQHBILJJifRESQIdFG1rq6pVDTINEYq9Ha2uLGCliNPj4IyI6ErFx/vD7ZHenQOTcLwZxMWGIDxc5F8OxtV4MreYWSS/LkPCh+TTKDqzEug/fwbvvvo2332Z4S4WFCxfhg+Xbsed0LRokNq10d4Pwg/H4hMQhZtT1mDJjOq7ta4XP6TVYs3IdVuwTw93GKUXnTWwXRLK1DPDALeueKzzSqXjmEe1e91e6lQRhUxvqjn+Mdf98Bi88/Tv87re/xW+ffQbPPPkbPPLon/Hca3twoi0IkVlXY9TV12JKaggSjZK6lnI0HNuAPSeKcMQei+CU0Rg9MAmjR6Qhdfx49I8NgJ/ke8GOjdhb0YTqs77fHXLDnYauRPQQLN5enRbYCzdg9wf/jaeeeFxof0yTscefwBPy+9FHn8Szf3wF7x1sRlGHEQZvOlIkOAMRnJSNa+6/HTPHJiGhai92vfESlu0sRl4DHTdSt3FBGqk7ubilrbYOrVL3WqQW9ApIRkxUOPqYzpDuaKtBxe7FWLN4Id5Y+Dbeeu8jfLR8MZa/vwqLF29Ffn0bnCH0xrgQEOgHW7fKpZML2wYnInba/Zg7exymJdSgdd9beGfpDqzIr0MHH/JUseeCYlO1H/lr/47nf/sbSa+UM5V+LTz6yK/xm6f/glc3ncbhRm90CtPYZKDhBEo3v4K//fFpPPbomecZHntEjr/+E/658ih2SwZanDRixVBFCzpqd2L9y8/j+d/9Fs8++6yEZ/DsUyzbz+DXr+/G5mJf+KdkY8oN12DkVTdgwtTb8K3bZmIeeewqR8mOD7HizX/iny/8Hr/7zS/xy5/+HD979Dk89+JiLNtThNNNXOBVpewTUPntcqCztQxV+Xu19Vq2b8e2rRuwfvkHePW1VVix7TTq7QEIzshGat/hGJGWhasnDpb8Et5X5OPg2m3IL6xCu9QRlrqDOHr8FA5UGOEKH4QxYzMxZkgIwrRsUmVZiSeDokADSxb/qfvyx3O/+zOXAp5vs071rPejfYN/1cWuZ0iP9qD63y2oO4pOqh5OtufBYYjqm4Lo8GAEdLbDZq5DXYsFnPlDkM+XE9R72qRe51oudOCyLr/MJOnQoUOHjgsAdTraZ5+Hz9Z4ewkGZ2XhttvvwJwbb4SYyThdUSnGYg2s3JVBWlZlUCpDnMmhYUkGaG2xGm3Q9dvjLBDGSAvLEQt0KJg7zLDa6FAQQ0Oeo0GoDGuJTwU5V4arip1/3E2hPEt03ePR/TwvuJ9S1zmago2qMhDkmtncgVpRaLmoGEdGKNAAUd0ScuS5Ox6PQ4RrKmgahNAp59zdwdZmRunJUyg+kiuKYQu82x3w4XBuqwv+Xux9FiOOW2/JNUMnt0wzKieCOgpRdrMFTuEje6gYOAycbHQJn6jweHpjPxkEngR+Ftw84ToXnKoQHBTU1eOiOS0kEpVHWlDOGS0T1DNngdcFvKx4zaCua7xtlbw8npePNknPdfPn445778XIMSPV3NULKAtXHNzcUn81yBXJY+Wccl85F1IE1FQQBppHZJvnWW8fXxgCQ+EvymsgQ4h2DFC/QyUEqkVBabJ3sVu+5ZQM8GTr+cDrXfeYp+yy6k62J695TT0rZeEz0qA94y738tNTflVt5yXGS0MuCre9i4Uv/gV/+MOf8PzzYkypwPO/4W8vf4R1R8tQST6oCM+FpMfLD96hmcieMgPz54/G0MgWVG1ZhZWL12JrYT2qHQaVBH7yK4HDgvaKEzi+YRE+XOR2jix8Ha+9vhBvfbQP+xsT0HfOQ3jgZ9/FD24dh6HR/mJ42NBcVohjG7bh5Ol6tAeFISg6CK7q0yjJLceptnCEBvsh1qscdQXbsWFfBY5Vub/3ZUBlqHDM4A/fgFCEhYYhLEyOYdox1P07JDgIASb2JHeTAIcd3gExiBh5B26cMx0Lhkqde+ojLH53DRZtOIVmiVf1bstHmC9Knihn/EVZEQGlvHtgayxF4ep/YOE/nsef/vhHPP/H/8Jz//UHPPfc/+G//7YSOyqb0Wg0qtfN7RaYjD5wdFiU/AN2OL0C0Bk2DFNvnIfbFgxDhs9pHFn8HpYv2Yhd9WJcSZ1MRy8pOAtMkpQz7qbA0WRn0u/hhfAhLBiBvgYYlXC5ecD63C9Ybb13hlduvskxNCwEQf4mtfOMl+Ibv9wBe0sBjm9ejVXvvoP33nkb71BmXn0dby7ajA1lEYiafA/u+/EP8LO7JmBM/zQk9ZuIqXc+jB899Xv89pnH8djDd+H2GcMxNNEXfq2ncWrXKqx65yW8/JcX8NzvX8Ibqw/hZLP1/NvKqsRb4Szbif3L/44///4pPPHEE/j1E7/B08/9L/7y/k5sqxADuf9UXH/nDZg5YSD6xccjbcQIXHt1DpJdDWg/sRPHCotwqrIClUf34MSpYpQY+yA0cwrGZqYhO9wLQcIn9uazN5zoJjVXBFgfcq0gbf0a1nUcvUAdRrt/2SF0kCbPOdd50qFDhw4dVw7cNXzvR3q/fpg7dy5uuuVWOA1GHMkvQElFlTJCvNWQQYM0npz2wPUUxBCS6zyq7Z6kBVMGjlyz2p2wS8PLbaK4vZJDLraLEthmNqspEZzTb+ICgWLwsmn29Jh7QCWU9zh332Q6sx4CLXA2mGccD2xB3S8JeCqX5THNiOaQ66amJtTU1KC9vU1oE2rlnku0HpePKL48yvPaaApN2eW0i07u0GCzw2UTo9DeCWurGU1VtWirrIefpRPBMCLALsa71QVfpzf8XT7wgxjyPkaE+AUi0BQAb7GQXFYHWhuaUV5cgvbWVkWgi0qmJEW+Jt/jdAeq13KNiyyeLygOneHNJ8AEq4PGM+7UwbnI3Z0JXQIoaTxrCsmnQYuyC+ppeae+sQl7Dx+Bj58frpk1Gw9+57vIGNhfe0Ye+rxor0Qwyb6+/oiODhfeC8/bW9BaVoJ6czvayG+572Gnkk2fTrSUF6g5x8eLG1HLDe8lg/gMl/v0T8hC1g0/wr0/ewaPPfm0hKfwqITHnnoWjz/5OJ74f3fixqljkBqegJhQX4T4Ahb5ZklxDarrLWrkA6XGLVVucNRBNcoqrWhpB0wiH+GxsWpqjgYTYOR6H6GIFgPK12lGbXUtKipaYVFdvOfCCrutGlU1TahqcMIhZTw0Jhoh4eGSRinTUh68QpIRP/gqXD3rBtx8801YsGCBO9yEm26agzkzxmB4ShQiJO2fpvZqTi8fBCePwrBpt2D+pL4Y7HMYR7csx9srT2D/abNW1tXD6pUvDSp6UzCiBk/Htd97Do8/9wL+94Un8cSPb8asjGjESbnulPumxOHIyhyEUX0CpD5wSF1SivLT+7FhWymKqi3oFGOwbMsr+Nd/PYafPixG3R/fwfIjVSi329BWV4D9G/fh2PGq8xuGClrdR4G5mCSrcurtC1PqFIya/zCeeOoptR/903J86qmn8fTTT+PZ3/4aj/3sPizICUayv105CjVJlr8uE1ymFKRfuwBz7piF8WH1aFj3OlYuWY7l5T5odkg7wZEMrL9jYxAsRnagGP4ucyGqahtRpKaoaDCGxCN54u0Sz0P49kM3497bhqCPsxa1p06qnvA6ix02Saun/BAGfz/YrXZ1Ta1/4zQgpN8sjL3uDtw7KRrxTeuwdfVy/HN5Ccob7TCRV+eCBMQOQ8a0h/CTR36tRgo8/TTTz/CMpP8pPPnYD/CNCakYEtapdv/hbpEIz0TixHvx7Z8+jmc4IkV41fXOs0/iqd/8BN+clYkRMV7wpTzQIYdQ+MeOx7UP/QK//PP/4vk//Q7//cv5uGlcH226h8QbnJKJ1JEjkJUUjHAWBm9/+MYMxMBxs3DdbQ/gge/9BD/95a/x6989jz88/0f8z7MP4ZszUhFrzkfu+vexav1ObCpoQ8OnCo3wwBQE/9AoRMXGIS5OQmIqUgePx6SbvovvPfYsfvvUT/Dz28dhfFoAAo3h8E2epBYwHtvHicDWIzh28gQ2bM/Hjo2HUVDcAmOfDGRdNQaZaXEIk+hZBulI4EAmrlr9eUa2VhdK2ZegfPsSeo1h3g1aUXPBxp0qTp1CrbTnZoOUc66BE+qPCLX6qIiUR6h16NChQ4eOLwFK1/06gAboQFGEb7/jDtx6+x0ICA3D4fxTOFlUBJtyApi00QnSwGoDXzW9jMYL1SYaqWxUOcfeZPJVz/uK4Wny9VPP29SWkVxjQAwAiYeGrppKoJwEqtV2HzVHAc+1oF1XQTkKJHh+8yXSobRkRuH+J/f4nFWsoYb6erS0tKjdJpzykFMUPRV47u5xUDsUeBIjcXm5tJitHRY0iWHVVFYFrzYLwg3+iPUPRbjRHyb23IrC6xLl1ujyRrCfP0IDg+Fv9BUjQuKzd6K1vgl5x46jTHhoaW1VvftqzQLSS8ngUX340yD3Pu8RamHkhfCU20NxZAJHKZBHZ/FXoOWRFjzw8LYLnk96npN0FpSU4OCJ42ohzQW33YH7vvUdJCUnSR77qOH7/6mg0R4YEYl+I7ORFBcOo70YLSfXYONeMQyrRTbkvr8UmQAJ/mKVGGq3Y//yv+H/nvw1nvrpb/C3D7ZiS6UDbZ3sQxUB5qjoAABBg0lEQVRFPDASUf0yMGR4JoblDMbInCyMVmEIRmdnYnRWMtIjU5AcORDDshKRGu8Ln7oSnP74Q+zYdwIn2hxcAUEZ6FqO2tBxeiuO7tyATYX1qLBGICEpDUOHxSMyyrMRoZgAhlT0TUlHzsBAhPm3o+bQNhzYtBGHquq0Bfa6o7UANQdXY/uBPBxupOMgHlk5acjIkPSLVdDZKbIXkYHUcQtw6/3fw49/8iP86EcP4+GHf6TCj370LXz7vlmYJvTHCZGk9XwQ6VPy5/QKRkT/0Zhy82xcOyERIWWHcHDJamzZm49iMcbsUpC+vEpWlQT1FwY/BCcPQbYY0rMX3Ii58+/B3Xfdh+/eNR5ThvjBWXkSuauXYdPuIzjULrLhbIetfD8K92/DluIOVPmIAZI2CGOGpSIjNQHRMWJMp6Yha8wQDEiPRmhrPRp3rcOhTW9j2eqX8Ydnn8Av/t9/4/nXt+OkRaiQMuoyeIsx3aHWcZECD5fUNb5Svt02zYVB3vMOSURM36EYNiQLAwYMUiPTsrrCIGT2T0FikA98xeA9UzMwP+iMlConchSGTJ2P78zPRH9jLg5vWYuXlx5HcZ1Zopc3DCZ4Z4xCSlo/ZHOnDOcJ7Nm4HSuWF6HOHZsxNBFp0+7HLSIj3//Bt/DDu8YgJ567Q0jNzHUd5Bm2G+eDyg+p9+j8dXiFIjJnCuZ/awGuzvSF97Ft2PDqMuwqqkWFyKJqC9RbAi07pTBGIywlG9lZ2Rg4UNI/uFv6hwzGoMx+SAzxRUyANn9eVZd+4QhOHIScnGxkyjuDBg/u9o6Ewf2RFhGAoCBvNfBNDUGCv6SzP7KnzcGcuXNw4813YsFDP8L9t8zEDQMDEOEslHK2BWtX70d+fTUKDqzAh//7GH776C/w+D/XYukJByz+YvynDURmzmiMnToHs++5HXOuHYmccD8E2qvVVL7yOgc6zudMIBO9pC1OGIWhsx7E93/6KzWV5bFHH8Wjj/wSv/zZD/HwgzfhpqnZGBATgEDFbilPvonIzM7BhDHJwoMGFB/ZiPVr1mH9jlIUtSYgMWMYpoxNQFq88JevuMFzyiLDp5VrPuQwt6Dh9Amc3L8He6QeOVrUgkazltvdm6LuUDtsmAyiUwhXDRLkuUD5SPfAupbrMtBnf+HQHqaU+PiIziJlim5WFaeX1C7NJ3Fyx2osWn4Uxwps8I5ORczwcRgYF4MEN609+pwOHTp06NDRQ0iT1AXVVkrgNTry/WbNmnXr4MGDE9ijTKOvN4Bz7pOT+yA8PAxFpaU4dbpIOQKChEY6B6haOzvFUGIvtwpiIItyS8WOieMOACajtggWjVqOMFA7BMg5txjUFj3TRhl0H2kg2oI6MlB5oyGhenfU0d1gcxQEA5+Rr3kacR4140OikXvaImVaS89REFHRUQiR9Pj4anPuecuL8UrEnMqgfruvqwWYfAxy3xuW5ja1sFr5kTxYymsR5PBGoIEKvAGcDi0qMySlMEq6uGaBlxhTNocd7RZR+CV+q5w3d7TD2+Sj+MreX6aTqrJTaGQ6+FHywJ0It0PDHRRHux09Pz2gI8EDicNi7lALwpWUlKrtOunYIVPUqAv29MozTKeSNfVNpl37zfwhyG/FC0mTxWrFqaJitdiiX1AI7n3o27jxpluQnhQHq0Qnj34l8BVyy6tr8c6bb6Cjw4yExCQx5haoocUany4fOOzaT+iwlBejLq8EVTUlKKpuQW19m9Dahob6WlSWFyF3/0ZsXvwq3l24FKv35yG3LhixWX0QE2RD3a6DKK5uhtkvFP6B4fBurUVdaQHy8k/hBB16npAnvyutqLP4IiEGsLVW43RRKaqLC1DV0ITqZs6XbUVdXTVKS/NxdM8GrH77TXywZDv2lXnBmXYtJs+9EfOv6Y+MSJNS+pUEefkhJNAFg6sJpacrUHa6ABU1lShrtKClzSzloB711aUoObUfu1YtwuK3FuHDfSUoMw5B/0m34Nb54zDcvxhVB3bgQHE7aoOz0H/4JEwf0RfpscFqFERAgCf4w9/PBKPUA2eLcxtaqnNxdMsBHMo1ozMxE1mTh2NIegwiTcEIjIhBiLMJ7YVHUVBYhNLGJjQ7pCyGiXE+ZgT6RdtgObgJxwobha5UJA0eg8nZyegbzf7SDthaCpG79yB27C1FozES8UPGYtiYbPQL8VLrW/AZc1MBTm7fj/0Hy9AcGoU4MRAjvW1oPnAYVXYjTKlDxfgfh6w4EyLEsDFylEd8MAxtdag8fhiF1eUobvGHKyIdA2IdaNu9HGsWfYQ1pWLQ9Z+N6Tfdhx89OA/XXTMNUyZfhauvnoRJ4/oj3qsVLblHUN7aiHZDByqr8rH+5X9j5bbd2H+qBWapO5yWelSKDK1d+TG2n+xAc1A/pEyYixsm9EW/CKbx0+GyW1B79GMc2bcfe2p80OkXgTD/TgQ5q1FWXIj8vHycOnXqTCgsRkFRG+x1J1FdcwIfbStHi99A9MkZhQUTEhBgMArfw5CSYkJt/kkUHi9GXmkd2jsccAYkITh9DO6ZPwHpwRY4qw/gsKShtljkp6wS7Q4n2lqb0VJXhaqKEpQWnUbuvk3Ysmo1Vm48ilPtYTBEZ+H6CV5orSrDnsNN6DT0x4wZfZGT4sCGtzfhaIMvTH2yMfmmSRgUZIA/d1qIDkNwcymaxEg9ekpkUeS22REIv5A0jJw/DYkduWjZtxnbSqxo8wlHUIAPIrzrUStl85SUre7pLygoxOmKFhQd34eyUzuxp7gDTZ0h8A/wlXca0SRlvOCcd04VFCBfjOKWimK0N51QDsX8Kh8YwjMwevpIZKZGIkLaBx9jNOIjjQg31eN0XjGK8gpR3WKDPToBpqKPcXTZ63h16cdYsacCpfVmqZcdsFtFPhqF1soClJzYg12bt2Pn4VJUmqORPGYqJkzNwdCEAAR5tI1OGxpObJH8PoTD1S6YEydizNRrcd34TAzoE4uYmBjEREUgIlTKo7RNdJicpX14SXsmTZXd2oTiI6dQeLoQ5cX5qKo2oy3+KoyccT1uHt8XGSHSnrpf8cDL0gBz0T7sO3AMB0ulzgnNkDIzFMOzEhAhFTm/1V5+HCdW/xvLFi/Bsr3VKLFKWYuJRFKEtFeMUOp0H68WNFfm4sjmQzh+qgatfkHSBoXBaGlDU1k+8oTfJ6Q+ZL14Il/K9uk6VLdL2x8cAF/5jtHRgObyY9i//RiOFbTCFd0XfaXsDhmYhGQ/UcBcNnQ2FCp+bj5chco2b4k/EMHBDrTWVYpMH8Ph/VuwafnbWPTBR/hoVzXqA6WumboA8++ag6sGRiBGih1HaF4uuJtwtLa04uD+fdi5favS0YaPGCl1y1SlSlB30qFDhw4dlwc00zhij03b+dDRwXXX6rmg87Lc3NwCucSuAbsE1t5dNfjXzplABAg9mYMGIVqUjjpJZJ4oVy1t7dJImyRwRQAxTu2SXqdDWivOEdccC2QaFy+kcawMVIO3mqpAg56OAzZ87AFQQTkPmGbPOQ1d/vawSbgoLaFyHjDIb44m4HQKbctK7RkN2jnXZCDvDaK0cWQCdwCgQyNSFKewqHD4BfrDQIcG6ZQIfSReUsM1BzRo3+bK0+yGt9SLEiwKX31uMTpr2xDIKQ3yPtdD4AgEk9GkTcMQo51TJ9gXbSM/JKHkg0Hih9UOR3ObOo+IjILR3xdOozds3pIWdqPIt73lnlennLP1ZxJ4JC9UkHNCI+0M5JzRK1mTI3ln67Cgoa5OFPQitcAeRyaQ6cqRIGCeeOSMNDIQytHjcSZIYLRNLS04XVKKPIlrwOAs3HXPvbjz/nsRFhwoBgG/px7/StCbnQnssUZgMgItpejTNxa1tdVoLjqIE3u2YMuO3di3ayt2rluCVcsWY9G6XJxqC0VUzixM/cb3cO8N/TEIp3F87V7kVrWgoaVO7T9/eOsabFizEmtXr8I6T1i1QgzJj7BqbxWKHAkYOnEMhoiBEulqg9Vci7L8AziybTN27dqFPbu2YNvqxVi9ZLEowSU4bYlB3NCrMf3ue3HD7PEYlRio9r3lThOSlUoh9g6NRWBUHKJNdvjYm1AnhsvJHVuwe/sObN+zE9s2rMaaxe9g0Yrt2FYkmR8zDGPn3oab7pqP64bFIbxyL07u2oF9YoTWBWQgbfAITM6KR1K4ZwTE56ENLVUncXjTfhw62QZH4gDlTMimM0FKqY8xCNHhJvj71KOkpBrltR2wOH3hH94HfUdrzoQOMbaPnWpAqaEPEgaNxZScbs6EZknP7gOSFinPxgjEZY3BsLE5YhB5nAlmmBvFQNm2XwwhMUpDwxGbmYFwLyua9x9Epd0XhpRhGDJuArLjTdCSxbn3MYgKFsPcWozCU5I3heWobWqEK6gVhzduxtZ1J1Dsl4KMWfdg/q1zMTdbeBwVLQZdNKKj4xATEY84n0Y4K/Zjf4kZpZ1xMIb0x8iwdvhbJa3KKXQAh7auxqbNW7B2fx0aAlMwYMoc3HCLGDUDwhH62b4EuOwdqD38MQ7v24/dFU7YG0tQmb8L2z5eg5UrV2LlqlVYpcJKrFq5AitWbcKaDRUwe9XBO7gRmzaVod23PxJzRuOmiYkIYNe7dxAMkamIcZSik1M0itul/hNGmuIRmDYGd04fgYT+cUhOCIe9rRW2llLUnN6LrWu3Yduundi9cws2r1mu1p9494NVWLK1HE0BfZA6bjamzpyGG9LEwDtxEluONqLTKwPXzEzH0D52rF+4AYcbjTAmZWPiTZOQHmREMJtUMdL7xLnQ0VSMgtxqNFi4KLDkT3AaRsyfjkTzSTTv3YwtxVaYm2rQULwfe7esk/Su6pZ+CSxjq9bhw9VFKC7KkzqyBMcr7GhtqEdz2REc3PEx1spzZ7+zQo6rsXxFHk5X1cA3qgkHjxajpErqybD+GH3taAxOjUKENDysfb1CoxHK9qiuEDWlJSgsr0FuhT8SU+LRNyMSrvZ2tInBXXR8t8iryOPe3dizfSM2rl6BZe8sw+pdp1Hqk4q4UXMx58ZrMHt0MpICu+3qQGfCsU04tPcQjlQK7RFDMDh7CMYPkPqCXe6fC8lHYwi8HBY4io/itOg3JbVmtJpikXT1fMy8fhrGpYUg5HxDYjrq0X56N3btP4oDJV5whPTDoNFDMWKI5kyg4tNafACHP3wDy1eJDEhdYgkehJxBfZCZoAkymyU6E5oqTuLQ5oM4LuWq1tyI2sKDOLZ9LTatXSn14SqtfpR6cc3qj7Fuy2mUWYMQI/HEhPkh0NGAprLD2Lv9KI4VtqIzKg2po+lMSEYffzoT7OhsKEDxsd3YdLAclQ2NaK8tQN5eqTtZ965YhlXLP8KabXkoaPZH6IBxGD7zHtx0y/W4cWICYgOU6nNZoTsTdOjQoaN34z/amUCQnr7p6RgwYIBKTW5+PsoqKxRj/LmWgZCr5jXLXbXuAc+7WZh8n1siclQCDW62elyYkUsXMD4av57pDnQkEG7bVgMNaWGX55pn0TmOSFBc5D05dn+Fv+hE4OgHraF1wWgyIDAoEDHxYvCEh8Mg8XJUAodCKkeCh2Y5qOkHErxp2FudaK6oQemRXDSfLoehzYpgby6wZYSfpMnf5Ad/Xz/4SeNNJ4va6tGdhZwmwZ0d/HwM4GZ9nWLk2yW45L5fSBB8w4LhxYXEhFb+85Eb3rzZlSA5MjIyW2PDJwIf5ZQJD/iY3WpDc2MjykpK1RQPOnW0JAnf+RDT2sVrdUXlAR0udCaQF3a7HVW1dTgu+d3Y1o6p187AQ9/7IWbOvEYzPs/O5q8EvdmZoLHRBxGZE5GYkYnhAxKREBOJ8uLTGJyRjBapJDq9/WEITkZy5liMmX0X5t12F+6eOxRDk4xwtrajqc4GY2QC4lNTkZQQg5joSERERSGye4jkUQzQpP5IyRiCYYMykCkGQr/sbGT0kXcjwxEW4g+TtxNOm01qIpHLqHSkDZmEifPuwI133Y1br8mWb3JkzRklkwdKkd0lZTUsAUlZYmD374u0mChER4SIjMvDdiu4IQr8YxGdPhzDp87BnDvvx903X4uZg+U5P5cYi/VoaxM5D0lCzMDRGDk8GyP7ifESxKruQuCA3dKG1kYbOv0S0CdnBEaMHYz+caGQXBaZM8A7NAqBYVFi4PsgLDwakamZyMwahuFjczAgzg8BHS1wBsQiLGOkKNTDMWZADOJCafU70WlvV3F3dIYjTviXPXo0hg1OQ3Ig57jz++SbPMO1J7xCETcoG0NGDkW/6HCEd3ojPKUfMkaMxYhhWegfaYAnWV4GEwIlvyPiYmHq9EVYWCAi2GUp1+1tUt4Dk5A69CpcO2cKJo+MRay817340JEZKDwODDLB7B0p72diyJChmDd/KNLT4hEi9U0QbSypH7z8Y5A4aBzGXXc3brn5etw6WfLd7+z4zguxeqzNXJHfBVdUP6SkJiNV5CzKLVc8nh1iERfTTwxQyYfUSNisoUgYMBojRuVgsuS3L+slwjsAkckhCI2IQqclEPF9Rd4GD0fW0BGYOTIBwQFRCEoeivGj0pGRmojoMOFluNSb3g44pK6yuUwwBMUiPj0HwyfNwrUL7sd9992OB5h2UxNamjrRYkxC34GjMP3qAeiXGIKq0g4YYgag/4hRGD85C6l+XLOGfJT6NzIZPtZmJEt9HxifhoTUwSIfwzFu2kikGtvh29EGa0gqEvqkIC0pVsrZ+dLOILyJTkd63xhkZETDP0LeSZJ3kuMQGyNyd953ohAjBmt6fzGKB8WKvIqxHS7plu9PmDQEGXEh0n6wtiekDPqHIy3eH74hwfAJDEG0vxFxI67CgPHTcW12MtLjuTinv/BK+NTegubmVrRaveAdloykwVKmZ8/HnffdgjmTMpEeKmVXxauBLaWluQbtVsnvyDQp0+MwdngmclJDEezHluJCYFLtV2iAtB1BofCP7o8BWRNxzXXTMXVcGvqEeJ31zS44rXCYm9Fg9UFnaF+kDpJyOGYwBqeJLIhGxfTbza3okDRZfcMR3HcEhkhejs6MR0K4UavO5Y+Xlx3W9nY0NzjgFRCJmDQpq0lxagQD68au+jEyWngfi6jYNKRlZiJrSAripCz5dVphNbehqUni8o9HnyEjMHT0MGSmSH1lEtGVittlk/qmvQONLuF1nJQJkdF45q/Ic2SsnKeJ/IyYhPEzb8bc2+7GHTdPwZTsaIRKIriWhrsKvWxgO8z2R3cm6NChQ0fvBNWlS+FM6P4+zxnoz6d6GPrCCy98cMstt4yMjo7u6hnujeC6A2tWr8bypUtRUliAODEy+iaKohvkLw2aN2xiaXAqBBsvlXJp5TjEnvs0G02+YuD7KCPVahFDwelS0x1Mvr7wk0BnA8F1CzhVwmPkKi6ywXcHxq1tP6mtOaCuiTFNg5qODM9QfuXE4Lcl8JyNa1KfPhgxbgyycrJhEKVTdSkwQqGdUx3UIoxcR4FL7Iu1bHL5wNvsQMnhk9i7Yj3qD+XDt96MUO7TIJLBHn+DBHUuafUME6WCQm+J2qJS7WrhgKXTAbMYSu0BYrSnRqPv5DFInzAS4f1T4TIyz+V9+aecCWz5Pa2/j/xmxGoCqASP9DAIFL1qwQJtFASVm/bWNhTk5ePjtWtRVVGh6CBPuE0nj8I09a6Hp5Q5tSCmcvgY1G4NZZWVKCguRnxyCqbPmo2bb78DMWJY8kuM4nIgWNi0+9Ax3Dh7phS6WowYPQb/en0h+qQkas4pN8suJzTFTuTIYRWj1AJzK4cmN6G5XZRaMZra7F5imPSBv5+vGI+UezEM5B0+zxElakcGd1zEJ5LkuSDGpY+RDiyRceELZd8pxr7Taoa5rRUNjS1oNdvg9PaDKTgMEWFBCAkUo4XrmIjo85ufxi+3aEnxkPetHbBZzGgWbbyp2QyrQ2Q+IESMwVBEhvgj0F9o4BBp9zuSaHm+AxZJh9PLV5Vvf7nP710wOm2wdgi/6LUSY9wUIN+QMnBWFJ1S10jly4VeHS655y3yK7QYfUSmhQfcQtDuxXqHzj6hr+tlO+wWKywciu8lck8noJ/xbIPIJXHLM1aLHZ1ST3BaFJeJ7bSKgcRvcY0CeU+SdTZN8oxL0m8xW2CT9HNXA45W8lJ1mqSFOwEwLVLeu/jVHdy+T2Sm3SJGtkvyVcqjn0m+azOjrbkZTQ2NaLHIN3yDESyGTkRwIIIDhcfnjez84OgEq8UCi1Rxn11eeFPqHi+j5C/rcTFMpS50egtPff0QROfSWZB7wh8zZU5+dUpaKZ8hAdpuGxo054FF5MPaLvLU1IxmsxNOHzGWRUZDgwMQHMAyIXluEl7xE2IMMi/MVikXkp9BgZLPBhc6WiWPnVpe+AVJXmgf6ALzwWY2o1Ge8/UPhBedv9JOGURuOkU+OuzC189NP0e/CR3CXzXNwCHvfGbd53mHznOOxvMCF4qUJlG+b4J/IGXmHDkmnBbVJlpE3rnJsNHfX96V/Je0261Sh7S3ob25Ec2tcs4hRMYAtZZRKPNf5ImO7E/KogaXg3FLkPdcPiIrUu/4C23ne/bTIbJs60CHpIXx0KFHGv1YrtxPfBLCC/m2henit+mAl2+bTNLW8pYEtksOyQu7MMgpfPaWsqrSTbHTYlBwSX3AMuuwabqFB5773aGcjRwt6GdSTSdzw+UUPgodDuGvyyBtnK/IgfBANavyjkvaZqddyqwkjttWe+A5UyMmVVnWRiDyXVWfyQPno+GrBtscymV5WTleffGf+PMff6+mUj7w0LfxzDNPKW2UKo0OHTp06Lg8YHvDkcBsOs4HOhLy8vLw3HPPPbh06dI1cqlVglmCUqkkqOam+/s8Z/jaOROIdjE0d+/cqRwKB/ftEbXJiZS4aMRGRohRY1AGq5o/KC2c2qqQBr0YMFyMkbtBOBx2dIjRZBPFhAYge8OpDDEw7R7nAI+EMni1E3UkR7s7EzzOA7WoodtoJti7zvg8azUwhAmNw0aPwogxoxDg56+1wBx94M3vUsGReOQrXPuB3e9GaYW92qwo2HsYO5etQXtuCYJa7AilkSKaCkc+GESroM7LDKUTgcoLHQt0MvAap1g47NwDXOgzeKHJ244GUyfCBqZh4NQJyJw6HsbIUDJC0qhiUWmlxkW9xoujK5TWw9TzgvtjDALNmaBpCnQmcLQFle/SohJ8vGYtSopOi0LH5fhcWt5IYEyKn/yOgNNPmE90yDQ0NqK0skqMFgsGDhqMG266BVOvmgx/UU7cZF020Jmw69BR3DDzWjQ01GP4yFF4eeE7vcqZQFC5Y/5QLghO01HOLrmiFg/lPU/+Cc2km+8weN65EDC5nvfV9xiHuiPX5YbauaTbN3mPz6qgnvpseGjyvEeDWH2KirUQSloZeN9DO897kgYdPQDrPJWlbmPmaw9JjzQWLjpBJUFXRJK+NAifJPNV/XsF8Is+EToUtNZaqzeYNFXP8KQbelo38vWuelFw7vueb7hvq4/z/oVoXupd97G3gLSzXtCdCTp06NDRO3GpnAlXjH7NqRgTJ0/GD3/8Y8y/5VZ4+wfjYH4xjheWoKGlRY0soCHP0QA05j3rEJALNGo4DcBoYM8+V3x3wmqzqeEdFjFeaRTzXfUOW0i+w9+fE7pwznV+00EDWuKlId3G4ZLNzcoh4uA6Dwp8yqVoI83aOg8+KsNcdoealmBuaUNHS6vascFHtBAvoZu9jQxspfkc7Ha4HNJs8+gO3nLfINEbJU5fidFfQjAMCLR7oaO8FvV5RWgprkRnqxj7TkmHEhX5w1MhgOFCNUat90TSLK+TfjpvfH01Bw6dBmfxSn57HAmKT3LebjajuKwM+44dh0V+XzvrOjzy5DOYPWsG/IJDNb+L9splBfMoIDBA0e3nr42I6W0ga2nHszOagQtschqJj9QmkkVyods9N095JI85feRCQ/f3GSff98QrjNHk2G10eOg5S4n+HHhoUu/Jbzq2vOnckgg9tHLwAINVikIHg5wz2ORdljA51XGpQCOSeXCBdULvB9Mj5cItozo+C8IjKc9sU68EfnF2EKcVcbmg7vXh+dqYntaNjKerXhSc+z47O876DH93u/9ZQb171su9DWeI07pfdOjQoUPHlYLeZ/F8AbCXPzUtDd/83g/xm2d/jynXzEB+RS027z2Msuo6Zbh7dmdQuyIoI11elFaYhggXZFTrGcglGvtWK4c029Q5Rxto7/EulQBtlILWG8p41MBFdc0TCM876ijP8cjv0blh48gACRzuyVXu29T2jJozwf26e1AAv+EDLs7IURak0G62KEeC3dyhnAfeYh4pJ4K8r/Y4d9jhcjJIfHLdJYFbtjmYHglOue8lafCmE8LmhK88Fs7hujZJe3UjmgvLYG9qA7eQ1IZ0uNBJR4LwyEstcKbxQekF59ENqFaSxyrtiqO8xqkLXgjw94OJY9rlN/mneCJQa0II+Jv8q2towJ5Dh7Hr8BGMmzQFTzzzO/zqySeRkpaCToPpjEvsMoPuudDQMMyec4OEeZgydZqk0V8pgr0ZZPdZwX39y8Ql/+Y58XUHf3oCjQH2OHKXDw6lN7uDRX5rJU6HDh062E5pwzO5fAOntLibJx1fAKyDPVCDGXXo0KFDR6+Gx469EHQfQccmk4HXaOn16gUYPWBSaevSIGCvo12CSwzWqLgEZGZlI6P/ADQ0N+HwsWNoaGpWveJB/gEw+ZrUAoycO8xka8aISxmAHIqtzhm/GNyeNRA8DgEPFLNo6Pv4qGe4W4PnWUL7K891Gcx0Kri/I4GGtnJEePvAPzAAoeFhCBOjlPPHVc+2xKtok790KjAG5UoQA7+tphHleQVqa0hjhw2BctfojtNLWmv3W+qoBS0mdV2e47QDJpb0KBr4LfYsCS10Fvj4+SI0Lhq+XETQZNAcCXQgkGahTXMQMLhT6fnJQMiRHFQ/5RE6LRx2B8ytbairrUV9fYMadcDpJGpevbvbhnxpbmtTWz4eLziFPv3644c//TluufNuDMrOhsEgKSDp6iO9A5Q9/4AgjBw9BtfMmIVRY8ep4ZzkrY7eC8oQA+sPDrnlUfl/JN96Z22nQ4eOrwqsvtWGRtrPXtXmfB3A9o9tNRnH6YpxCQkYOnwEJl41FanpfbV2XGeqDh06dFw20Kz7j9zNgZRT4WcvI1ND5wGNOTXMz32PDRR7wINDg5GYnIJ+/QcgNCISFVVVKCouQWu7GLHSuHE9BC4mpgx3eYmOBBrJNJUJzifnugIcmUBnAINR3vPwgk4CbXQDDVyul8D54DShScn5oe6QQIEa7u0eos1hohweHx4apqZsaE6ObmmSf1rmiPFtdcJc3YCqvNOoKyiG0WKHn8tLTXXQnvR8X47sBlDfYyxM4Jln1KgH7aq2LoO8z9nnNqbB14jwxHgERUcAgX5qa0k6FPisN6Nx80h9g+BPTyDkqBwo/C18JA0cGdFhbkdjQyPq6+rQ1taq0s3pHlabFc2trSgqL0dxRSV8TL648dY7cNd992PCpEmIjo0SfkmecBhALwMXQmttNePAvr0oOJWvCl90TLRyVnnYoaP3QisR7hIiJxQx1ic8Kul2i7Gelzp0/OeByhbnlbI509EzkGdcHDIyOhqDBmdh2IhRSEvrqxa9VHWrDh06dOi4bPiPciYo5V6CciBI4JHB40BgOBduex2+YhTHJsSjX7/+SJFGjFulVVZXo7SiAm3sGRejnbsF0CFARwBHJXgMZfaYcxqC2uJQ7imHAp0H5/BCORLkGb6vWk93rvD6ufBcU6MBJBfV6AQx1Pkep2mEh4WpXm3uMsEnaeBobgRSJc/SA2B1wlLXjNqCYtQWlsBgtcOXd4UGtc2ifINuAb7JczoIXC7PThS8RzoZpZdyKHAtao8jhEskWDudcBi8ESIGfGBcJAzhIXAZveEUMhkFnQlCvXqf8Smo+NyBkCP5pb4vdPEyd6OwiGC2t7WLcNapdSLU4opNTSgur0CR5AlXtB45bhzuuPdeXDd3LgYMGqhGkTALGHojAoQVhSVleOrxR7Bm5UeorqrCuAkTERwc6H5Cx9cJnnJHx0J35wLPeY/CfHYNoEOHjisZbL/oUKDi5YGqC3R8Ksgq6gucLsoFlw/t34/yslI1OjQuPkY9w/s6dOjQoePy4FI5E3qlTkxF3jNtgXOaOc+Zi6lx+n53J8LngQ2VZ/GkqJgoXDX9GrWewkM//AmmzLgeVvhg14HD2HPoCBrEsOUIBE/rRicDjXvuKECDn73nNmkUbVxzgOsPiGV73t0a6CDw1qY1qJ7586A77crAl/+cAtDe1oamxkaVeZ57aspF9zfcFg53aPCR7De41yWgJAhFwh+n8OlM4G9Hp0OC+9zFp4Ru7rbgJWck0eADb24LJ2nmzgsuYZq5pRW1YuC31NULE8WcknR1OVIYVNrOn77uOJMGks1pGN5q5IXJaEJzaxuOnMzFvqPH0C7pnzprNr7z45/i+z/5Ka6bNw+x8XEQstXnyabeCnKBTpKjhw7h5InjyM89qbYjvQD26OjlYKlmfeNxZKpFHSWwXtIXc9Sh4z8L7Gnh7qPc8pJTIPQq/jPgZk5rSws2b9iA/3r2Kfzl+T9i66YNqrequ2NGhw4dOnR8fdErnAm0E7ucBwxU2MWAVA4E+X1Wr+DFgHFIXHw/ISke02bMwH3f+g5uvvMeXDt3Plo7bNiwfRc27dqN06VlsDvtMPka1Z7QRpNRjRxQCyY6tAUTOb+fK+HToGacmqGrtYxn2kfPb/7rdl0eVusVqFPtyEg66UxoaUNjfSPa5NhpdzssOP1Agr3ToTksJLjEUHV0WIRJNrUPvUHo8NLGbkicdIiIISvPq+CiJa5d72SQ5+hM4AgG9c+L7znh4+VSCpKvpNXP2xs+pEdo6WhokoywwUsygaMRvLzkIeVQkBR5C+GUoC4pcqk0eZwf6pzplUc5nYGOGfIur6AAm3bswNY9e9AuaZl+3Vz89PFf49s/eBiz581DWr++Kr88efZ1APPXx8egHEhq/YmuDNdxpYCyKCKp6qMux4IUH+Vc4G8JLE18TocOHVcmWLWz3VVOBQkcsaDj00Gdqb6uFoUFp1BaWoy6mpreoXjq0KFDh45LgstWp1Mp9zgQqIx3H32gnAdy78tQymm/Gww+iE+IxW133Ib7v/lN/OAXv8T02XMRGB6F4zR0d+7EgeNHUd/UANrOJj8jfIzeqmfd5nDAarfB7qBRLlqEN41rHzEitdEI6gO0gpXhL+c0puW7XIeBzFbTGuScSxeo4D53ScKtrWY01Tagub4JNotV3aMlToeC6uHnCAiJu1O+bW9rg8tshq/cM3TaxdgXg99lgw9sMLjsKhghx0753emAj8spoVPsf6GL8WmDt+W33JN3fRxWCTaYnHb4OR0wcMeHphbYG1vhape4xXrS1kqQZIn25JBk88jFLpVjQRKhpolI3GqkhgTSbzD4CXtMKC4qxgeLF+P5v/wPPli2FGZJx9RZ1+FbP/wRvvPDhzFn1gwkpSTBaDSo0Qg6dPR2SLHV6jE5Yb3lGbWg6jK5pjsWdOi4csH23CRNH50K3PVB72m/QFBP0qFDhw4dVwy+UmcCFWsq2OzVU7158sOjeH+hkQc9AG19fov2vq3TC9FxMbj++tn40S9+ge8+/BNMnX0dQuMTUV7fiIMnTuBoXh5qGhqU0cAF9TrFKDd3mNFublfbRrokDrUDgo+PKBPeYlMrF4AKynmgAq9p/9R2id58ThuhwOkK2rnwxeJAfXU9Kssq1CKFTo4G4LPyjws9qiaYoxUcDtjaO+Awd8BHEuJN67vTId/phA+DVycMDGLYKweCcNZHBY0etduDROah0cB78r6X3SpMscrRBi+LFRahob2uAbZms2SU84wzQYJdThicdHZIJCoo74jQykUqJZ0tzU04fvQQli5ehJdeeQWLli1HQWk5+vQfiLsf+CZ++dgTuPW2m9EnOR4W4RuTwfyR/zp0fO1AuaUj1OMg7XDXb2p0lfu+Dh06riywXfWVtpCOBfrW5b+OT0Dnig4dOnRcqaAt+aWCCjQDFWxOX6CCrfZ2l98e5fpyNjN20iMhMDQE0665Go8/+TR+96c/4677H0LKgCy02DpRWF6FwtIylFdXo04M7OaWFrS3t8NisagpEWr6gSSGIxN8fDRngdrlwR00T7w2QqErqGtyVaxnTjkguGZDU2MTyuVblRUV6OgQI56OBvlH45zrGdDx4BCDn7siWM0dan0D7T5XUKDDgaqNBJe3cnS4xMr3knNe10ZPuM/Vs9oCjPKyolHtXuHkeBG5K3Sb29rRJvTY5OiZc9A1RYPBnYGMifQRjU2NyMvLw6bNm/Hue+/jn/98Ca+9uRCllTW4+tpZ+P3zf8Zvnn0Ws2bPQFhkmOZQoqWlQ8cVAq1ka2WEjoQOT70n51y5huLuLjo6dOi4AsAyz0Ws/KQZ9Ex98NQDOnTo0KFDx5WML8WZQEWZ5jEdCFSk22kwyrG7A6G3gfa8Teh0iRGdmp6Oex54EP/157/gkd88jakzZsM/PArVLW0oKK/AqeISnC4tRXlVFRoaG2GxWiRdLjVXnmsDcPFGHs84Es6ATgTlSOjmTFBrI0hQ98Sw58iHhoYGmNvNcHF0gnIA0OaX+50uOCw2dIiB39HeDqfNrp5xyXXlrpBnlWOB8zPcDgOl1nQ5EbR76r56htMomF98X37Jc0ah3Zdp4D1Hp9qFQTkOJKjBBxK0tRrkPWcnqmtqcPDgYaxZvQbvvvMe/vXSK/jXy//G5q07EZ2QhB//7Ff47R//rHZoSEhOdo8KkXcl6NBxpYMlkMVHipKqY+hYYL1olYt0LOjFQIeOKwNUqDhCweNUUH567ZYOHTp06NDxtYGn0/tCQGvSA77FwGtdW0NmZWUlBAQEaIbxp4CKslKWGeSEvXFqaK+Er6OiTP4xudwLOT4xESOGD8fY8ROQltEfAUFBsIsV3GLuQH1TE+rF6G9paYHFYlVTIMhCH4PmUFC7LAg8CxESXc4ENzy/vb25m4JROSE4WsBgMiE0PBwBwUFqegUZ7CPM9LI70VHXhOqTBajPL1ZrGnjbHV3TJbzlH0cw+PCMcdOhQEcCHQiSKHXedeS3SYObPvnPfHb5eMMuN5xGHwTHxiCybwoCuJVTgAGd9k7UNzaioqwM+Xm52Ld/H7Zt24rNmzZj5+69aG0zIzk1DVdfMwNz58/HxIkTkZgi7wf4KcXqSgTnzJZX1+KdN99Qo0kSEpMk7QsQHhaiHC4Guc85tTz2NHDXUMoipYd5xd9UUi82PgbG59Fwec5rjPPc5y40kCYRpy4aeY30fdE0e2jk757Ep/gkwdNDyPcYH6+TRsqhFNHLSqPquXS/S/C0208dOnR8jcGyzDLO+v+sekLqHZb/i613GFjXXmy9c75wqetGBg+N7DBgp8jhA/uxY9sW0an8MHzESFx99VSlG7IjQ4cOHTp0XB6wzr8UW0N2f5/nDCYJvhJCX3jhhQ9uvfXWkVFRUcrIPR/YIKgtG7Wfqgf7SmkfFEPkD5nNRtFqtaCjtQUtLa0oKinFwb17cGj/AVRVlsPpcCBQGsqgAH8EBwYiMCAAJqNRGnvNqKeR3n2kgksiVKMS6ASQltdoMMEgQfFOPhgVF4PsEcOQMWgQwqMilbPAIDR4t9nReLIIxz76GKc37Yatsg4m+TaFgTsyGBmXBI4q4GYLKg38J9/VnAduZwLPGXw4TcIJLy5Y4ODoCB84vQ1oF02o3d+IwMx0xE8YgQA5dohk1IlQnS4vRXFpCcpKS9HU1ITExEQMGjIEAzMHIyE+FqHBwfCVYPL1VT01VBiuJLk4F8FSNHYfOoYbZ8+UQleLkaPH4MXXFyI6Ogotwh8GTmURbrvfuDBQPgwiQ4HCy7BwkQHRHNtE/pobGtQ2pZSlnsTI+Lwlz/0CAhESFo4AkVOLpUPRZ25t1WTR/eyFgnEynwODQyTOMJXJpLGlqRF27gLilvcLBeNjXeMvtJFGKp/cdpPxcSQOF/jsSao53iZS6PIxGaWu8lZ0suy1tjSr4LDZe06j/OPOHXQshoSGwWTyhdncpvhoMZvV/Z7RqFULTGuoxBci+e1yOtDa3KR4ybrlYvhIh2ZISAjCJP3c5pZOT5ZXNg49jc8DOpYZX7DQyP3jGxsbVbyekVU9AWkkXaGhoSpO5jvja25uVlPIPsuBfT4wPtIQJPnC+Hg0S354aCR6SiPTxX3xGV94eLj6BkeNkY+clnYxaWa6yD/G5+/vj1Ype6SRU+eInsTJ+AjG4+EjV88nfeQjaeQ1nl8oGCdlx0Mj84g0emTHw+fzgYvvnqsreJ4njYyvu+y0tbVdNB9Jl0e++U2PfDPuz6LxfODzzBfKN2nkkTLoyRem62Jo5A5GLNMBUu9IKtEkZZpbJar6u0e1hMQn/zhKUdU7kmZfP6Gxw3ymbuxhGfS0xyZfk9Rj4QhivSM0N0t8rHd6Wjdq8Wl8DJJ8Yf1tNBiRdzIX/375Rfzr73+V74TigYe+jWeeeUppow72v+jQoUOHjssCOr39aZq6f58LOhI4df255557cOnSpWvkUqsEswTPwFpV9Xd/n+cMPXImcCoDnQmM8UoH21UPw7jFoc1iFmW1A3W1dThy6CD27tyJvNyTqCgvV8pCSFAgIqTxjBTlJEwaV38xFshHNrbdGc9YDdLoGgy+kisuxcuAkCCk9c/AsNEj0Tc9neML4E1GN5tRd6wQRz9cj+It++Cqa4KRuy/QVPJyqm0ifVwSH5+XI9VxNU1CrtOJoBKhHAl0KPCmZKBXpxhYTm26hLzjkBstcr3GuxPNkQFojQpGeacVJXVVsNqtSO+XgQEDByIzKxv95RgRESqKYgCMvv7wkbgJSpfoJf8RONeZMGrsOLz42puoq6nF8iWLsWL5EpEHm5oGc07Gfybs8k58YgKmTJ2G2++6Rxn/69esxntvL8TpwgKRI442ufAIaZTSMBo+chRuWHAzxowfj2NHDmPJ++9h6+aNSgnnYqIXDMlgToFJ7dtXjUS5YcEC9Y11q1dh2ZJFKC8tlfRqjqsLhdPuQLCUlVGjx2D+Lbeif2Ymjhw8iMXvvYt9e3ZpRqYYOhcKOg4o+5TZWdfPwfQZM0UBt2D3rh149803tClF9Q09yhfuVBIeHoGxEybihvkLkJLWV8W39IP3cWj/frXuiMrrCwTjo2E0YGAmrp93IyZfNVXkqE7Ft3H9WqlfauS+SRXdCwENAhoW0dHRmD59Om644QYkJSVh9erVWLx4MQ4dOtRVD10oGB8NzGHDhuHGG2/E1Vdfjfz8fLz33ntYu3atMjZpOF0oSCMNtPj4eFx33XWYP3++Mgrff/99SIOF3Nxc+El92ROQRqaJo6FuuukmReOWLVsUjR9//LH65qe1Y58Gylu61L/z5s3DHXfcoZwTjG/RokWorKzsUZoJGvo0VKdNmwZpW5Gdna3498EHH2DXrl3qmZ7kC9NEY3zIkCGYO3euorOsrAxLlizBihUrlONDtTciPPzWiRMnFA2fBZvN1iU7t9xyC2JjY7FhwwaV5iNHjnTxuTv69Omj8u/w4cPuK2fgcTB4ZOeqq65CYWGhkkXGS4O9J/niSTNl+pprrlFx0nG0fv16lW4qPuej8bPA+OjsGDVqlJKd4cOHKxlkXm/fvl05Kij/Fwp+n3SmpKTg+uuvx+zZ10m95SOyvQwrV65U6feMDrxQsJ6g7IwZNwHzFtyEwVlDcFDqm6UfvIe9Ujd2cEFmjmK8QLBuJFKl/po3/yZMu+ZayXsr3n/3HVXvcO0mg4kTGi8Qkl6mW8m3e2Ri3/R+eOPfr6pRe8ePHtadCTp06NDRi/CVOBP++te/fiBK3uc6Ezj//T/EbjwLHuVe2lA47E6lkDB0WDpQVHAKu7Zsxt7dO3Hi2DGleFKhC3M7FyLcDoaw4GAEBwYpY9xg9FXPuCSwJzU6MQ7DRLnJGpKFAF9RrJl1da2oPZSHwx+uR9n2A/BpaoOx0w5vLwe8uCNDp0s5Ejg6wSCGoYGKpPpHejUngovOBH5HBMgqkdY6O1BubUN5RzsqrHJuk6PdDLN3J2IjYzFixCiMnT4N2WNGIzE1VRmknHrB3lmDgYqqYoPiw38iupwJ181U+2l7RiaUlZTgrdf/rYx/rSeq54iLT8DM2dfj2z94WPUcLVv8Pl76x99QJMoolfSegkbruAmTcM8D38TUadOxb+9uvPbyv0R5XIc2MQgvBn3TMzDnhhtx9/0PKPmnc2Lha6+itKRYKdQ9RUhIKMZPmox7H3wI2UOHYc+unXj1X//Erh3bYHb33vYENCpoqN902x244aabVW/oO2++juWLFykaNaNDygNHPYgwUyH+PESJsUUnz133PoD+Awdg08fr8forLwutOxQPegqWqczBQ3DH3d/AzOuuR3V1lcT3ElZ+uAy1NTXup3qGmJgY5Ui45557kCrllgbr66+/jr1797qf6BlobI0YMQLf+MY3lOF6/PhxvPjii8r49/Sq9wTkOw3V22+/Hffdd5/qEX755ZfxxhtvqMbrYkD5pqF+//33Y86cOcqB8tJLL2H58uXuJ3qOtLQ03HXXXfjud7+r0sk0v/rqq6iRfLkY+aYDgkb/Qw89pIxXGsCvvPIKduzYoQz5iwENdTo77r77bhQVFeG1117D22+/rZwJ54J8J92fRTvbfPKPNHLkGflHGulMoNOxOxjf55UZlqtx48bh3nvvFcN6tjLUycNVq1ahtrbW/VTPQAcG5ZBxcoQC5ZDpplxeTN1II3j8+PF48MEH1ZGOEcrOxo0blcPjYtC3b18l33QcUTbffPNN5aBg+i8GNMYnSN14930PKKfwzu3bpP5+CdtF1+Aos56Ceh07K+66V8rLjQtgtVjxyot/x4rly1BWWuJ+qmcIDg7B7Dlzcee99yFz0CD8/X//gnffWojS4iLdmaBDhw4dvQi9ypnA9RE4lP1CnezUYTwG6JUC2iOaSaLBYnOgubFZDS9tb29TQxurqypRUVqK6soK1IkC1SiZpIb0Wi2q1yMoIFAp7OyR45DnkPAwpGdkYODAgUgQozIiKAS+lk605JeiYMtu1B7Nh8lshY/TJjy1iQLFrSq1pRQ5GNwhxMgVdMi1jk4HzC6HOrZ3OtHmtKO504YOLwd8vU0IDQhCaFg4IkS5j+yTjMj0VESl9FHrNnDaRlhEJIJCQ+DHiegCjwRx4Uoe/5MRKCzZd/QEvvmNu1RP5vybb8X3f/xT5IvC+P7bb2KDGOqOz+kN/DT4iTxMnXYN7vvmtxAYFCTG5XK8+e+X0XgeI+FCkTUkBzffficmTpmCQwf2452Fb+DQ/n2K9otBtBitHJlw6x13wS6G9IrlS7Fi2VIxgqvdT/QMrGuGDh+J2+++B4OyhuDAvr14+w0xEo4dVSMfLgZJyX0w8/o5ouTOU+WRDg86UOj8ORcFBZwWBmRmZqK1tU0M/U/2PgcGBill/pY77kTffhnYvnULFr37Dk4cO+J+oudI7pOCBbfchquvnaFGI7A3b8vGDTCbe26oExz2PkXymIYMDS8ahOxdPnXqlPuJnoF1FHvpb7vtNsyaNQsnT55Uhv+6devcT/QcgVK30CCkwcWe7YULFyqnx8UamJSdnJwc3HnnnZgxY4bq+SaNnl7/iwEN1Ztvvlk5KDgygQ6Zt95663N7+D8LzBc6eegE4AgCppsG5sUYwQSdReyh50iCkpISvPPOO1izZo1ynH0aKOfJycnnHV3Ba3TK0HHE0SN0ypBGxt3dccDnLtQBMnjwYNXrzxEPlEHycOfOnV1TUHqKiIgINfqEssOpE+QjRzsUFxe7n+gZ6PDg6A06jkaPHo1jx44p2dm3b98nHCgXCvKOZYV5w/JDRwIdKBUVFe4negbqBUOyh6p6h47Wvbt3KWc16++LRXRMrGqzZl5/vRpBR0fwhvVr0dKDqTHdQR1mzPgJynmbOSgLSxe9r0Lx6UI1um7e/AX41a9+qTRRLkqrQ4cOHTouD+hM8PsMe5zOBLZXjz/++JfrTPDg8wxK3mfknuOVjvOlkQ4Xh8MuhqU2goGKo1MMeypnPOcwxk61IpFLjHQ5SiTs9SHveaSyw0g6+b4ocDxyZwWNq3QhnP1dNYySF+SobjAOenx4nSs3MV5RcLiuA4NBfqvRBkYGozzePTYN6nM6zgK55HB2oqmpUU0poQPA399P8tipRqlYxUjXegE/yc/PhkvyxUetSeAfEKDykkot1xBg3D2HNo+YQ+ap8BlNRiWLpJEjJy6ik1XgErkxwOQnNPr5K/ng2iKcSuB0bzPaM5BGbzFSjIpGTv+h0cY02+x0mrkfu2BoL1CR9xP6OAKAeUHHCenUjLfPppFD+FkGuQ4Kt09luWB55FoJfpLPLDNcH4I9g6T1YvKaeeuhkXOYWSeQh8zvTq5n8hnxqTvy59wnSCPTS+ck6WdcnPNOGlVdchFg76pydkq85B3j02i8uDUTSBfjYyC9jI95w/rxYmmkgcv4eFSyo/L64ozB7jSy55q/PTQy/ReTZr5D/mnybVDGuCdfLgaM05MvDMwLD40Xki+Ubzp1yH+C8Xlkh2nmuUd2uo+6oWOF9z8PnjR3lx3G48kX3u8p+E532WH8jMsjOz2Fh0bKjKobhVaP7DB/Lka+CQ+NTDPfZ3weGrvHpzggfz6PEx4a2cYYKTukUckO68ae1zuEwUAa3XWj/GM+2yxWpZtcTHykkXGxbqR8W63uutHtdKKssS4lep7zXxwXxyUdOnTouPLweXXhV+5M0KFDhw4dOnTo0KFDhw4dOnR8vXGhzgStK0KHDh06dOjQoUOHDh06dOjQoeMCoTsTdOjQoUOHDh06dOjQoUOHDh09moKoOxN06NChQ4cOHTp06NChQ4cOHT2C7kzQoUOHDh06dOjQoUOHDh06dPQI53MmeMY1dI1vuJjVlruD7+tBD58Wvgyc7zt6+HJ4reOL4Xz59HUIOv5zcT55uBxBh44Lxfnk58sMOnR8UZxPri5F0KHjQnCeHYw+VXjOt5uDUYJnN4dFc+fOHcmdHJqamuTSfxa4BVNPwS2keoqLKdwX8x1C2wqvZ+A+618FPmtP9C+CoKAg99lXg4vdN92zY8p5CvCnwrOd28WgJ9/pjovZ2YVbhOk4Py5W7s+tA76ILFxKXEwdcy4uRjbPlcuLle8vioutmy8UX1a6vmz5+bL58nn4tPT1lnJDcNvIS4FLkaZLxZdLEc9XuZsYtwK9XPi66CrExeTJxcrCxdZ5F/O9y5n/vRFflkz2VPYuVN56kuc9lasLjftKkiHawe3t7XjiiSceWLJkiWc3hw4Jn7s1JJ0JtKJD/vKXvyxOSUkZxX2oPw8XYxBfikaG+DyB+Lp54i630tUb8EVlo7fwsLfI3uUyrL5o+r9qui9Wbi4VnZ/Gr0sV/+WSg89Db67zehPvLwWfvkwZ+KJxXyqd4EJwKZxeXxS9tTxeCM6VxUudd18Fb3oD/0lDb5DFT8NXzaPuctTb2oXP4sXF8qknOtJXnRc9kcve3IZ3x1fZxlxIfn1ZedrT/PgsOiIiIvDiiy/et2jRotXyk9tCXpAzgV2IdCYE3XbbbdNbWloCrVZrgAiVSYgziOB7nvvS8FVm9rn4uhQIHTq+bric5fpc6OX8Pwe9Se4+D7pc9l58neToi+BKkkHqq4LPtdb+U/JWx+WFWx5ZwC6ZDaW3Gb0XX2W90hM5oBwKbc7PsudFTp18xmAwWI1Go2XlypXr5TKHk9CZwCF0HmeCwrmRMOUcS0KHQoCEQHfgOBeOWOB1PvOlOhN06NChQ4cOHTp06PgCoD7be7v9dejQoePygna9QztV8Dhf6SjgdasEjkTgfFwGOhI4j4P3P9WZQHgcBlw3wU8CnQkeRwIr5k/1ZOjQoUOHDh06dOjQ0QtwrqKsQ4cOHTo+Cdr5dgkeZwKPdBbQccBAh4LHkcA69Swn7fmcAnQkMHCqAyOnA8Fz5HUdOnorPIVBh46vE3S51fF1hC63OnTo0HHxYB1Kg00fPaOjt4AySYcB7X3KpcdxwGts73nO0DUqgTifM4HXPA4FTzh3RML53tOh43LBI5tnCbcOHb0cutzq+DpCl1sdOnTouDSgjcVe4M9d20OHjq8QlEfKJp0JHoeXx4nwibafCsH54FEWzg0edD/XoeNygrKoV8I6vm7Q5VbH1xG63OrQoUPHpYVer+robfDIo+dIBwLPPeEsfJZToPu9z3pOh47LBb0C1vF1hC63Or6O0OVWhw4dOr4c6PWrjt4Kj1zq8qlDhw4dOnTo0KFDhw4dOnTo0KFDhw4dOnTo0KFDhw4dOnTo0KFDhw4dOnTo0KFDhw4dOnTo6N0A/j/PjaA50P/vqQAAAABJRU5ErkJggg==">
            <a:extLst>
              <a:ext uri="{FF2B5EF4-FFF2-40B4-BE49-F238E27FC236}">
                <a16:creationId xmlns:a16="http://schemas.microsoft.com/office/drawing/2014/main" id="{BA050E2D-6497-C0DE-F3AD-6537FF82D1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I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Umakant</dc:creator>
  <cp:lastModifiedBy>Umakant</cp:lastModifiedBy>
  <cp:revision>4</cp:revision>
  <dcterms:created xsi:type="dcterms:W3CDTF">2024-12-17T07:25:50Z</dcterms:created>
  <dcterms:modified xsi:type="dcterms:W3CDTF">2024-12-19T05:34:25Z</dcterms:modified>
</cp:coreProperties>
</file>